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95" r:id="rId6"/>
    <p:sldId id="317" r:id="rId7"/>
    <p:sldId id="267" r:id="rId8"/>
    <p:sldId id="270" r:id="rId9"/>
    <p:sldId id="407" r:id="rId10"/>
    <p:sldId id="486" r:id="rId11"/>
    <p:sldId id="343" r:id="rId12"/>
    <p:sldId id="272" r:id="rId13"/>
    <p:sldId id="487" r:id="rId14"/>
    <p:sldId id="488" r:id="rId15"/>
    <p:sldId id="306" r:id="rId16"/>
    <p:sldId id="305" r:id="rId17"/>
    <p:sldId id="296" r:id="rId18"/>
    <p:sldId id="314" r:id="rId19"/>
    <p:sldId id="316" r:id="rId20"/>
    <p:sldId id="298" r:id="rId21"/>
    <p:sldId id="300" r:id="rId22"/>
    <p:sldId id="301" r:id="rId23"/>
    <p:sldId id="271" r:id="rId24"/>
    <p:sldId id="302" r:id="rId25"/>
    <p:sldId id="489" r:id="rId26"/>
    <p:sldId id="273" r:id="rId27"/>
    <p:sldId id="297" r:id="rId28"/>
    <p:sldId id="307" r:id="rId29"/>
    <p:sldId id="345" r:id="rId30"/>
    <p:sldId id="310" r:id="rId31"/>
    <p:sldId id="309" r:id="rId32"/>
    <p:sldId id="308" r:id="rId33"/>
    <p:sldId id="275" r:id="rId34"/>
    <p:sldId id="311" r:id="rId35"/>
    <p:sldId id="278" r:id="rId36"/>
    <p:sldId id="315" r:id="rId37"/>
    <p:sldId id="490" r:id="rId38"/>
    <p:sldId id="276" r:id="rId39"/>
    <p:sldId id="279" r:id="rId40"/>
    <p:sldId id="313" r:id="rId41"/>
    <p:sldId id="312" r:id="rId42"/>
    <p:sldId id="281" r:id="rId43"/>
    <p:sldId id="26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86BDB-356F-4446-BBA0-B9FC28E52B46}" v="1067" dt="2022-08-31T14:14:10.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pringett" userId="S::hspringett@glosdioc.org.uk::11e77f0d-97a5-4c0f-ab16-5ae9a2be5f61" providerId="AD" clId="Web-{B9F00376-AB2A-12F3-2A25-E86FB8C2D5D0}"/>
    <pc:docChg chg="modSld">
      <pc:chgData name="Helen Springett" userId="S::hspringett@glosdioc.org.uk::11e77f0d-97a5-4c0f-ab16-5ae9a2be5f61" providerId="AD" clId="Web-{B9F00376-AB2A-12F3-2A25-E86FB8C2D5D0}" dt="2022-08-31T08:07:42.861" v="216" actId="20577"/>
      <pc:docMkLst>
        <pc:docMk/>
      </pc:docMkLst>
      <pc:sldChg chg="modSp">
        <pc:chgData name="Helen Springett" userId="S::hspringett@glosdioc.org.uk::11e77f0d-97a5-4c0f-ab16-5ae9a2be5f61" providerId="AD" clId="Web-{B9F00376-AB2A-12F3-2A25-E86FB8C2D5D0}" dt="2022-08-31T08:04:04.231" v="69" actId="20577"/>
        <pc:sldMkLst>
          <pc:docMk/>
          <pc:sldMk cId="2787613764" sldId="267"/>
        </pc:sldMkLst>
        <pc:spChg chg="mod">
          <ac:chgData name="Helen Springett" userId="S::hspringett@glosdioc.org.uk::11e77f0d-97a5-4c0f-ab16-5ae9a2be5f61" providerId="AD" clId="Web-{B9F00376-AB2A-12F3-2A25-E86FB8C2D5D0}" dt="2022-08-31T08:04:04.231" v="69" actId="20577"/>
          <ac:spMkLst>
            <pc:docMk/>
            <pc:sldMk cId="2787613764" sldId="267"/>
            <ac:spMk id="2" creationId="{78248ECA-9BFF-47A6-BDC9-500D6BB5AD7A}"/>
          </ac:spMkLst>
        </pc:spChg>
      </pc:sldChg>
      <pc:sldChg chg="modSp">
        <pc:chgData name="Helen Springett" userId="S::hspringett@glosdioc.org.uk::11e77f0d-97a5-4c0f-ab16-5ae9a2be5f61" providerId="AD" clId="Web-{B9F00376-AB2A-12F3-2A25-E86FB8C2D5D0}" dt="2022-08-31T08:03:37.528" v="66" actId="20577"/>
        <pc:sldMkLst>
          <pc:docMk/>
          <pc:sldMk cId="3712544501" sldId="317"/>
        </pc:sldMkLst>
        <pc:spChg chg="mod">
          <ac:chgData name="Helen Springett" userId="S::hspringett@glosdioc.org.uk::11e77f0d-97a5-4c0f-ab16-5ae9a2be5f61" providerId="AD" clId="Web-{B9F00376-AB2A-12F3-2A25-E86FB8C2D5D0}" dt="2022-08-31T08:02:26.886" v="2" actId="14100"/>
          <ac:spMkLst>
            <pc:docMk/>
            <pc:sldMk cId="3712544501" sldId="317"/>
            <ac:spMk id="2" creationId="{38F49750-1347-2D5C-01CC-6FC3F0225968}"/>
          </ac:spMkLst>
        </pc:spChg>
        <pc:spChg chg="mod">
          <ac:chgData name="Helen Springett" userId="S::hspringett@glosdioc.org.uk::11e77f0d-97a5-4c0f-ab16-5ae9a2be5f61" providerId="AD" clId="Web-{B9F00376-AB2A-12F3-2A25-E86FB8C2D5D0}" dt="2022-08-31T08:03:37.528" v="66" actId="20577"/>
          <ac:spMkLst>
            <pc:docMk/>
            <pc:sldMk cId="3712544501" sldId="317"/>
            <ac:spMk id="3" creationId="{C67C4F0F-712D-1282-92D4-06FC445EAECA}"/>
          </ac:spMkLst>
        </pc:spChg>
      </pc:sldChg>
      <pc:sldChg chg="modSp">
        <pc:chgData name="Helen Springett" userId="S::hspringett@glosdioc.org.uk::11e77f0d-97a5-4c0f-ab16-5ae9a2be5f61" providerId="AD" clId="Web-{B9F00376-AB2A-12F3-2A25-E86FB8C2D5D0}" dt="2022-08-31T08:07:42.861" v="216" actId="20577"/>
        <pc:sldMkLst>
          <pc:docMk/>
          <pc:sldMk cId="0" sldId="343"/>
        </pc:sldMkLst>
        <pc:spChg chg="mod">
          <ac:chgData name="Helen Springett" userId="S::hspringett@glosdioc.org.uk::11e77f0d-97a5-4c0f-ab16-5ae9a2be5f61" providerId="AD" clId="Web-{B9F00376-AB2A-12F3-2A25-E86FB8C2D5D0}" dt="2022-08-31T08:06:21.062" v="167" actId="14100"/>
          <ac:spMkLst>
            <pc:docMk/>
            <pc:sldMk cId="0" sldId="343"/>
            <ac:spMk id="2" creationId="{A465CD39-59E3-4CD4-96C9-E71B397DEB33}"/>
          </ac:spMkLst>
        </pc:spChg>
        <pc:spChg chg="mod">
          <ac:chgData name="Helen Springett" userId="S::hspringett@glosdioc.org.uk::11e77f0d-97a5-4c0f-ab16-5ae9a2be5f61" providerId="AD" clId="Web-{B9F00376-AB2A-12F3-2A25-E86FB8C2D5D0}" dt="2022-08-31T08:07:42.861" v="216" actId="20577"/>
          <ac:spMkLst>
            <pc:docMk/>
            <pc:sldMk cId="0" sldId="343"/>
            <ac:spMk id="17411" creationId="{B029DB8B-0E4F-4A45-A5BD-B9806ABB6C16}"/>
          </ac:spMkLst>
        </pc:spChg>
      </pc:sldChg>
      <pc:sldChg chg="modSp">
        <pc:chgData name="Helen Springett" userId="S::hspringett@glosdioc.org.uk::11e77f0d-97a5-4c0f-ab16-5ae9a2be5f61" providerId="AD" clId="Web-{B9F00376-AB2A-12F3-2A25-E86FB8C2D5D0}" dt="2022-08-31T08:04:16.950" v="70" actId="20577"/>
        <pc:sldMkLst>
          <pc:docMk/>
          <pc:sldMk cId="0" sldId="407"/>
        </pc:sldMkLst>
        <pc:spChg chg="mod">
          <ac:chgData name="Helen Springett" userId="S::hspringett@glosdioc.org.uk::11e77f0d-97a5-4c0f-ab16-5ae9a2be5f61" providerId="AD" clId="Web-{B9F00376-AB2A-12F3-2A25-E86FB8C2D5D0}" dt="2022-08-31T08:04:16.950" v="70" actId="20577"/>
          <ac:spMkLst>
            <pc:docMk/>
            <pc:sldMk cId="0" sldId="407"/>
            <ac:spMk id="2" creationId="{9573C631-6EBF-400A-9079-93D6961E779D}"/>
          </ac:spMkLst>
        </pc:spChg>
      </pc:sldChg>
      <pc:sldChg chg="modSp">
        <pc:chgData name="Helen Springett" userId="S::hspringett@glosdioc.org.uk::11e77f0d-97a5-4c0f-ab16-5ae9a2be5f61" providerId="AD" clId="Web-{B9F00376-AB2A-12F3-2A25-E86FB8C2D5D0}" dt="2022-08-31T08:05:52.702" v="161" actId="20577"/>
        <pc:sldMkLst>
          <pc:docMk/>
          <pc:sldMk cId="0" sldId="486"/>
        </pc:sldMkLst>
        <pc:spChg chg="mod">
          <ac:chgData name="Helen Springett" userId="S::hspringett@glosdioc.org.uk::11e77f0d-97a5-4c0f-ab16-5ae9a2be5f61" providerId="AD" clId="Web-{B9F00376-AB2A-12F3-2A25-E86FB8C2D5D0}" dt="2022-08-31T08:04:29.748" v="75" actId="20577"/>
          <ac:spMkLst>
            <pc:docMk/>
            <pc:sldMk cId="0" sldId="486"/>
            <ac:spMk id="2" creationId="{56B11853-54B4-4637-BE3E-9520A830ED3C}"/>
          </ac:spMkLst>
        </pc:spChg>
        <pc:spChg chg="mod">
          <ac:chgData name="Helen Springett" userId="S::hspringett@glosdioc.org.uk::11e77f0d-97a5-4c0f-ab16-5ae9a2be5f61" providerId="AD" clId="Web-{B9F00376-AB2A-12F3-2A25-E86FB8C2D5D0}" dt="2022-08-31T08:05:52.702" v="161" actId="20577"/>
          <ac:spMkLst>
            <pc:docMk/>
            <pc:sldMk cId="0" sldId="486"/>
            <ac:spMk id="4" creationId="{493B227C-6CD0-4013-A5D0-5889C5F08F10}"/>
          </ac:spMkLst>
        </pc:spChg>
      </pc:sldChg>
    </pc:docChg>
  </pc:docChgLst>
  <pc:docChgLst>
    <pc:chgData name="Helen Springett" userId="11e77f0d-97a5-4c0f-ab16-5ae9a2be5f61" providerId="ADAL" clId="{2B986BDB-356F-4446-BBA0-B9FC28E52B46}"/>
    <pc:docChg chg="undo custSel addSld delSld modSld sldOrd">
      <pc:chgData name="Helen Springett" userId="11e77f0d-97a5-4c0f-ab16-5ae9a2be5f61" providerId="ADAL" clId="{2B986BDB-356F-4446-BBA0-B9FC28E52B46}" dt="2022-09-01T13:54:42.022" v="4548" actId="20577"/>
      <pc:docMkLst>
        <pc:docMk/>
      </pc:docMkLst>
      <pc:sldChg chg="modSp mod ord">
        <pc:chgData name="Helen Springett" userId="11e77f0d-97a5-4c0f-ab16-5ae9a2be5f61" providerId="ADAL" clId="{2B986BDB-356F-4446-BBA0-B9FC28E52B46}" dt="2022-08-31T14:08:25.485" v="3948" actId="20577"/>
        <pc:sldMkLst>
          <pc:docMk/>
          <pc:sldMk cId="2787613764" sldId="267"/>
        </pc:sldMkLst>
        <pc:spChg chg="mod">
          <ac:chgData name="Helen Springett" userId="11e77f0d-97a5-4c0f-ab16-5ae9a2be5f61" providerId="ADAL" clId="{2B986BDB-356F-4446-BBA0-B9FC28E52B46}" dt="2022-08-31T14:08:25.485" v="3948" actId="20577"/>
          <ac:spMkLst>
            <pc:docMk/>
            <pc:sldMk cId="2787613764" sldId="267"/>
            <ac:spMk id="2" creationId="{78248ECA-9BFF-47A6-BDC9-500D6BB5AD7A}"/>
          </ac:spMkLst>
        </pc:spChg>
        <pc:spChg chg="mod">
          <ac:chgData name="Helen Springett" userId="11e77f0d-97a5-4c0f-ab16-5ae9a2be5f61" providerId="ADAL" clId="{2B986BDB-356F-4446-BBA0-B9FC28E52B46}" dt="2022-08-30T16:06:55.071" v="3477" actId="207"/>
          <ac:spMkLst>
            <pc:docMk/>
            <pc:sldMk cId="2787613764" sldId="267"/>
            <ac:spMk id="3" creationId="{B709E79C-1643-494C-9DC7-44B8304B30B7}"/>
          </ac:spMkLst>
        </pc:spChg>
      </pc:sldChg>
      <pc:sldChg chg="modSp mod ord">
        <pc:chgData name="Helen Springett" userId="11e77f0d-97a5-4c0f-ab16-5ae9a2be5f61" providerId="ADAL" clId="{2B986BDB-356F-4446-BBA0-B9FC28E52B46}" dt="2022-08-30T18:34:04.986" v="3940" actId="207"/>
        <pc:sldMkLst>
          <pc:docMk/>
          <pc:sldMk cId="3173859566" sldId="270"/>
        </pc:sldMkLst>
        <pc:spChg chg="mod">
          <ac:chgData name="Helen Springett" userId="11e77f0d-97a5-4c0f-ab16-5ae9a2be5f61" providerId="ADAL" clId="{2B986BDB-356F-4446-BBA0-B9FC28E52B46}" dt="2022-08-30T15:54:39.690" v="2919" actId="27636"/>
          <ac:spMkLst>
            <pc:docMk/>
            <pc:sldMk cId="3173859566" sldId="270"/>
            <ac:spMk id="2" creationId="{78248ECA-9BFF-47A6-BDC9-500D6BB5AD7A}"/>
          </ac:spMkLst>
        </pc:spChg>
        <pc:spChg chg="mod">
          <ac:chgData name="Helen Springett" userId="11e77f0d-97a5-4c0f-ab16-5ae9a2be5f61" providerId="ADAL" clId="{2B986BDB-356F-4446-BBA0-B9FC28E52B46}" dt="2022-08-30T18:34:04.986" v="3940" actId="207"/>
          <ac:spMkLst>
            <pc:docMk/>
            <pc:sldMk cId="3173859566" sldId="270"/>
            <ac:spMk id="3" creationId="{B709E79C-1643-494C-9DC7-44B8304B30B7}"/>
          </ac:spMkLst>
        </pc:spChg>
      </pc:sldChg>
      <pc:sldChg chg="modSp mod ord">
        <pc:chgData name="Helen Springett" userId="11e77f0d-97a5-4c0f-ab16-5ae9a2be5f61" providerId="ADAL" clId="{2B986BDB-356F-4446-BBA0-B9FC28E52B46}" dt="2022-08-31T14:17:03.926" v="4101" actId="255"/>
        <pc:sldMkLst>
          <pc:docMk/>
          <pc:sldMk cId="1299405989" sldId="271"/>
        </pc:sldMkLst>
        <pc:spChg chg="mod">
          <ac:chgData name="Helen Springett" userId="11e77f0d-97a5-4c0f-ab16-5ae9a2be5f61" providerId="ADAL" clId="{2B986BDB-356F-4446-BBA0-B9FC28E52B46}" dt="2022-08-31T14:17:03.926" v="4101" actId="255"/>
          <ac:spMkLst>
            <pc:docMk/>
            <pc:sldMk cId="1299405989" sldId="271"/>
            <ac:spMk id="2" creationId="{78248ECA-9BFF-47A6-BDC9-500D6BB5AD7A}"/>
          </ac:spMkLst>
        </pc:spChg>
        <pc:spChg chg="mod">
          <ac:chgData name="Helen Springett" userId="11e77f0d-97a5-4c0f-ab16-5ae9a2be5f61" providerId="ADAL" clId="{2B986BDB-356F-4446-BBA0-B9FC28E52B46}" dt="2022-08-31T14:16:08.289" v="4098" actId="14100"/>
          <ac:spMkLst>
            <pc:docMk/>
            <pc:sldMk cId="1299405989" sldId="271"/>
            <ac:spMk id="3" creationId="{B709E79C-1643-494C-9DC7-44B8304B30B7}"/>
          </ac:spMkLst>
        </pc:spChg>
      </pc:sldChg>
      <pc:sldChg chg="addSp delSp modSp mod ord">
        <pc:chgData name="Helen Springett" userId="11e77f0d-97a5-4c0f-ab16-5ae9a2be5f61" providerId="ADAL" clId="{2B986BDB-356F-4446-BBA0-B9FC28E52B46}" dt="2022-08-31T14:09:24.767" v="3988" actId="20577"/>
        <pc:sldMkLst>
          <pc:docMk/>
          <pc:sldMk cId="2898985783" sldId="272"/>
        </pc:sldMkLst>
        <pc:spChg chg="mod">
          <ac:chgData name="Helen Springett" userId="11e77f0d-97a5-4c0f-ab16-5ae9a2be5f61" providerId="ADAL" clId="{2B986BDB-356F-4446-BBA0-B9FC28E52B46}" dt="2022-08-31T14:09:24.767" v="3988" actId="20577"/>
          <ac:spMkLst>
            <pc:docMk/>
            <pc:sldMk cId="2898985783" sldId="272"/>
            <ac:spMk id="2" creationId="{78248ECA-9BFF-47A6-BDC9-500D6BB5AD7A}"/>
          </ac:spMkLst>
        </pc:spChg>
        <pc:spChg chg="mod">
          <ac:chgData name="Helen Springett" userId="11e77f0d-97a5-4c0f-ab16-5ae9a2be5f61" providerId="ADAL" clId="{2B986BDB-356F-4446-BBA0-B9FC28E52B46}" dt="2022-08-30T16:12:24.750" v="3593" actId="14100"/>
          <ac:spMkLst>
            <pc:docMk/>
            <pc:sldMk cId="2898985783" sldId="272"/>
            <ac:spMk id="3" creationId="{B709E79C-1643-494C-9DC7-44B8304B30B7}"/>
          </ac:spMkLst>
        </pc:spChg>
        <pc:picChg chg="add del mod">
          <ac:chgData name="Helen Springett" userId="11e77f0d-97a5-4c0f-ab16-5ae9a2be5f61" providerId="ADAL" clId="{2B986BDB-356F-4446-BBA0-B9FC28E52B46}" dt="2022-08-30T16:11:44.667" v="3588"/>
          <ac:picMkLst>
            <pc:docMk/>
            <pc:sldMk cId="2898985783" sldId="272"/>
            <ac:picMk id="4" creationId="{636570A6-AF22-D454-A67B-817F44AF412D}"/>
          </ac:picMkLst>
        </pc:picChg>
      </pc:sldChg>
      <pc:sldChg chg="modSp mod">
        <pc:chgData name="Helen Springett" userId="11e77f0d-97a5-4c0f-ab16-5ae9a2be5f61" providerId="ADAL" clId="{2B986BDB-356F-4446-BBA0-B9FC28E52B46}" dt="2022-08-31T14:49:39.931" v="4118" actId="20577"/>
        <pc:sldMkLst>
          <pc:docMk/>
          <pc:sldMk cId="608399283" sldId="273"/>
        </pc:sldMkLst>
        <pc:spChg chg="mod">
          <ac:chgData name="Helen Springett" userId="11e77f0d-97a5-4c0f-ab16-5ae9a2be5f61" providerId="ADAL" clId="{2B986BDB-356F-4446-BBA0-B9FC28E52B46}" dt="2022-08-31T14:49:39.931" v="4118" actId="20577"/>
          <ac:spMkLst>
            <pc:docMk/>
            <pc:sldMk cId="608399283" sldId="273"/>
            <ac:spMk id="2" creationId="{78248ECA-9BFF-47A6-BDC9-500D6BB5AD7A}"/>
          </ac:spMkLst>
        </pc:spChg>
        <pc:spChg chg="mod">
          <ac:chgData name="Helen Springett" userId="11e77f0d-97a5-4c0f-ab16-5ae9a2be5f61" providerId="ADAL" clId="{2B986BDB-356F-4446-BBA0-B9FC28E52B46}" dt="2022-08-31T14:49:28.244" v="4117" actId="20577"/>
          <ac:spMkLst>
            <pc:docMk/>
            <pc:sldMk cId="608399283" sldId="273"/>
            <ac:spMk id="3" creationId="{B709E79C-1643-494C-9DC7-44B8304B30B7}"/>
          </ac:spMkLst>
        </pc:spChg>
      </pc:sldChg>
      <pc:sldChg chg="modSp del mod">
        <pc:chgData name="Helen Springett" userId="11e77f0d-97a5-4c0f-ab16-5ae9a2be5f61" providerId="ADAL" clId="{2B986BDB-356F-4446-BBA0-B9FC28E52B46}" dt="2022-08-30T13:07:04.550" v="1403" actId="2696"/>
        <pc:sldMkLst>
          <pc:docMk/>
          <pc:sldMk cId="3707932645" sldId="274"/>
        </pc:sldMkLst>
        <pc:spChg chg="mod">
          <ac:chgData name="Helen Springett" userId="11e77f0d-97a5-4c0f-ab16-5ae9a2be5f61" providerId="ADAL" clId="{2B986BDB-356F-4446-BBA0-B9FC28E52B46}" dt="2022-08-30T13:06:40.868" v="1402" actId="20577"/>
          <ac:spMkLst>
            <pc:docMk/>
            <pc:sldMk cId="3707932645" sldId="274"/>
            <ac:spMk id="2" creationId="{78248ECA-9BFF-47A6-BDC9-500D6BB5AD7A}"/>
          </ac:spMkLst>
        </pc:spChg>
      </pc:sldChg>
      <pc:sldChg chg="modSp mod">
        <pc:chgData name="Helen Springett" userId="11e77f0d-97a5-4c0f-ab16-5ae9a2be5f61" providerId="ADAL" clId="{2B986BDB-356F-4446-BBA0-B9FC28E52B46}" dt="2022-08-30T16:27:32.879" v="3863" actId="14100"/>
        <pc:sldMkLst>
          <pc:docMk/>
          <pc:sldMk cId="920924372" sldId="275"/>
        </pc:sldMkLst>
        <pc:spChg chg="mod">
          <ac:chgData name="Helen Springett" userId="11e77f0d-97a5-4c0f-ab16-5ae9a2be5f61" providerId="ADAL" clId="{2B986BDB-356F-4446-BBA0-B9FC28E52B46}" dt="2022-08-30T16:27:32.879" v="3863" actId="14100"/>
          <ac:spMkLst>
            <pc:docMk/>
            <pc:sldMk cId="920924372" sldId="275"/>
            <ac:spMk id="2" creationId="{78248ECA-9BFF-47A6-BDC9-500D6BB5AD7A}"/>
          </ac:spMkLst>
        </pc:spChg>
        <pc:spChg chg="mod">
          <ac:chgData name="Helen Springett" userId="11e77f0d-97a5-4c0f-ab16-5ae9a2be5f61" providerId="ADAL" clId="{2B986BDB-356F-4446-BBA0-B9FC28E52B46}" dt="2022-08-30T16:27:10.830" v="3861" actId="207"/>
          <ac:spMkLst>
            <pc:docMk/>
            <pc:sldMk cId="920924372" sldId="275"/>
            <ac:spMk id="3" creationId="{B709E79C-1643-494C-9DC7-44B8304B30B7}"/>
          </ac:spMkLst>
        </pc:spChg>
      </pc:sldChg>
      <pc:sldChg chg="modSp mod">
        <pc:chgData name="Helen Springett" userId="11e77f0d-97a5-4c0f-ab16-5ae9a2be5f61" providerId="ADAL" clId="{2B986BDB-356F-4446-BBA0-B9FC28E52B46}" dt="2022-08-30T16:29:44.430" v="3886" actId="14100"/>
        <pc:sldMkLst>
          <pc:docMk/>
          <pc:sldMk cId="3732940181" sldId="276"/>
        </pc:sldMkLst>
        <pc:spChg chg="mod">
          <ac:chgData name="Helen Springett" userId="11e77f0d-97a5-4c0f-ab16-5ae9a2be5f61" providerId="ADAL" clId="{2B986BDB-356F-4446-BBA0-B9FC28E52B46}" dt="2022-08-30T16:29:44.430" v="3886" actId="14100"/>
          <ac:spMkLst>
            <pc:docMk/>
            <pc:sldMk cId="3732940181" sldId="276"/>
            <ac:spMk id="2" creationId="{78248ECA-9BFF-47A6-BDC9-500D6BB5AD7A}"/>
          </ac:spMkLst>
        </pc:spChg>
        <pc:spChg chg="mod">
          <ac:chgData name="Helen Springett" userId="11e77f0d-97a5-4c0f-ab16-5ae9a2be5f61" providerId="ADAL" clId="{2B986BDB-356F-4446-BBA0-B9FC28E52B46}" dt="2022-08-30T16:29:38.954" v="3885" actId="120"/>
          <ac:spMkLst>
            <pc:docMk/>
            <pc:sldMk cId="3732940181" sldId="276"/>
            <ac:spMk id="3" creationId="{B709E79C-1643-494C-9DC7-44B8304B30B7}"/>
          </ac:spMkLst>
        </pc:spChg>
      </pc:sldChg>
      <pc:sldChg chg="modSp mod">
        <pc:chgData name="Helen Springett" userId="11e77f0d-97a5-4c0f-ab16-5ae9a2be5f61" providerId="ADAL" clId="{2B986BDB-356F-4446-BBA0-B9FC28E52B46}" dt="2022-08-30T16:28:42.213" v="3875" actId="14100"/>
        <pc:sldMkLst>
          <pc:docMk/>
          <pc:sldMk cId="1086217444" sldId="278"/>
        </pc:sldMkLst>
        <pc:spChg chg="mod">
          <ac:chgData name="Helen Springett" userId="11e77f0d-97a5-4c0f-ab16-5ae9a2be5f61" providerId="ADAL" clId="{2B986BDB-356F-4446-BBA0-B9FC28E52B46}" dt="2022-08-30T16:28:42.213" v="3875" actId="14100"/>
          <ac:spMkLst>
            <pc:docMk/>
            <pc:sldMk cId="1086217444" sldId="278"/>
            <ac:spMk id="2" creationId="{78248ECA-9BFF-47A6-BDC9-500D6BB5AD7A}"/>
          </ac:spMkLst>
        </pc:spChg>
        <pc:spChg chg="mod">
          <ac:chgData name="Helen Springett" userId="11e77f0d-97a5-4c0f-ab16-5ae9a2be5f61" providerId="ADAL" clId="{2B986BDB-356F-4446-BBA0-B9FC28E52B46}" dt="2022-08-30T16:28:32.957" v="3874" actId="14100"/>
          <ac:spMkLst>
            <pc:docMk/>
            <pc:sldMk cId="1086217444" sldId="278"/>
            <ac:spMk id="3" creationId="{B709E79C-1643-494C-9DC7-44B8304B30B7}"/>
          </ac:spMkLst>
        </pc:spChg>
      </pc:sldChg>
      <pc:sldChg chg="modSp mod">
        <pc:chgData name="Helen Springett" userId="11e77f0d-97a5-4c0f-ab16-5ae9a2be5f61" providerId="ADAL" clId="{2B986BDB-356F-4446-BBA0-B9FC28E52B46}" dt="2022-08-30T16:30:27.784" v="3894" actId="14100"/>
        <pc:sldMkLst>
          <pc:docMk/>
          <pc:sldMk cId="4176753087" sldId="279"/>
        </pc:sldMkLst>
        <pc:spChg chg="mod">
          <ac:chgData name="Helen Springett" userId="11e77f0d-97a5-4c0f-ab16-5ae9a2be5f61" providerId="ADAL" clId="{2B986BDB-356F-4446-BBA0-B9FC28E52B46}" dt="2022-08-30T16:30:22.305" v="3893" actId="14100"/>
          <ac:spMkLst>
            <pc:docMk/>
            <pc:sldMk cId="4176753087" sldId="279"/>
            <ac:spMk id="2" creationId="{78248ECA-9BFF-47A6-BDC9-500D6BB5AD7A}"/>
          </ac:spMkLst>
        </pc:spChg>
        <pc:spChg chg="mod">
          <ac:chgData name="Helen Springett" userId="11e77f0d-97a5-4c0f-ab16-5ae9a2be5f61" providerId="ADAL" clId="{2B986BDB-356F-4446-BBA0-B9FC28E52B46}" dt="2022-08-30T16:30:27.784" v="3894" actId="14100"/>
          <ac:spMkLst>
            <pc:docMk/>
            <pc:sldMk cId="4176753087" sldId="279"/>
            <ac:spMk id="3" creationId="{B709E79C-1643-494C-9DC7-44B8304B30B7}"/>
          </ac:spMkLst>
        </pc:spChg>
      </pc:sldChg>
      <pc:sldChg chg="modSp mod">
        <pc:chgData name="Helen Springett" userId="11e77f0d-97a5-4c0f-ab16-5ae9a2be5f61" providerId="ADAL" clId="{2B986BDB-356F-4446-BBA0-B9FC28E52B46}" dt="2022-08-30T16:32:15.269" v="3939" actId="12"/>
        <pc:sldMkLst>
          <pc:docMk/>
          <pc:sldMk cId="3199851032" sldId="281"/>
        </pc:sldMkLst>
        <pc:spChg chg="mod">
          <ac:chgData name="Helen Springett" userId="11e77f0d-97a5-4c0f-ab16-5ae9a2be5f61" providerId="ADAL" clId="{2B986BDB-356F-4446-BBA0-B9FC28E52B46}" dt="2022-08-30T16:32:15.269" v="3939" actId="12"/>
          <ac:spMkLst>
            <pc:docMk/>
            <pc:sldMk cId="3199851032" sldId="281"/>
            <ac:spMk id="2" creationId="{78248ECA-9BFF-47A6-BDC9-500D6BB5AD7A}"/>
          </ac:spMkLst>
        </pc:spChg>
        <pc:spChg chg="mod">
          <ac:chgData name="Helen Springett" userId="11e77f0d-97a5-4c0f-ab16-5ae9a2be5f61" providerId="ADAL" clId="{2B986BDB-356F-4446-BBA0-B9FC28E52B46}" dt="2022-08-30T16:31:48.974" v="3911" actId="14100"/>
          <ac:spMkLst>
            <pc:docMk/>
            <pc:sldMk cId="3199851032" sldId="281"/>
            <ac:spMk id="3" creationId="{B709E79C-1643-494C-9DC7-44B8304B30B7}"/>
          </ac:spMkLst>
        </pc:spChg>
      </pc:sldChg>
      <pc:sldChg chg="modSp mod">
        <pc:chgData name="Helen Springett" userId="11e77f0d-97a5-4c0f-ab16-5ae9a2be5f61" providerId="ADAL" clId="{2B986BDB-356F-4446-BBA0-B9FC28E52B46}" dt="2022-08-30T16:05:37.635" v="3464" actId="120"/>
        <pc:sldMkLst>
          <pc:docMk/>
          <pc:sldMk cId="0" sldId="295"/>
        </pc:sldMkLst>
        <pc:spChg chg="mod">
          <ac:chgData name="Helen Springett" userId="11e77f0d-97a5-4c0f-ab16-5ae9a2be5f61" providerId="ADAL" clId="{2B986BDB-356F-4446-BBA0-B9FC28E52B46}" dt="2022-08-30T16:05:37.635" v="3464" actId="120"/>
          <ac:spMkLst>
            <pc:docMk/>
            <pc:sldMk cId="0" sldId="295"/>
            <ac:spMk id="2" creationId="{E54329D8-94A1-D554-EFF2-298D6BE98048}"/>
          </ac:spMkLst>
        </pc:spChg>
      </pc:sldChg>
      <pc:sldChg chg="modSp mod">
        <pc:chgData name="Helen Springett" userId="11e77f0d-97a5-4c0f-ab16-5ae9a2be5f61" providerId="ADAL" clId="{2B986BDB-356F-4446-BBA0-B9FC28E52B46}" dt="2022-08-30T15:58:29.855" v="3127" actId="120"/>
        <pc:sldMkLst>
          <pc:docMk/>
          <pc:sldMk cId="1355436710" sldId="296"/>
        </pc:sldMkLst>
        <pc:spChg chg="mod">
          <ac:chgData name="Helen Springett" userId="11e77f0d-97a5-4c0f-ab16-5ae9a2be5f61" providerId="ADAL" clId="{2B986BDB-356F-4446-BBA0-B9FC28E52B46}" dt="2022-08-30T15:58:29.855" v="3127" actId="120"/>
          <ac:spMkLst>
            <pc:docMk/>
            <pc:sldMk cId="1355436710" sldId="296"/>
            <ac:spMk id="2" creationId="{B11D79EA-2929-5FCD-0C91-D3B5671B8C94}"/>
          </ac:spMkLst>
        </pc:spChg>
      </pc:sldChg>
      <pc:sldChg chg="modSp mod">
        <pc:chgData name="Helen Springett" userId="11e77f0d-97a5-4c0f-ab16-5ae9a2be5f61" providerId="ADAL" clId="{2B986BDB-356F-4446-BBA0-B9FC28E52B46}" dt="2022-08-30T16:25:05.024" v="3845" actId="1076"/>
        <pc:sldMkLst>
          <pc:docMk/>
          <pc:sldMk cId="2601727768" sldId="297"/>
        </pc:sldMkLst>
        <pc:spChg chg="mod">
          <ac:chgData name="Helen Springett" userId="11e77f0d-97a5-4c0f-ab16-5ae9a2be5f61" providerId="ADAL" clId="{2B986BDB-356F-4446-BBA0-B9FC28E52B46}" dt="2022-08-30T16:24:59.215" v="3844" actId="120"/>
          <ac:spMkLst>
            <pc:docMk/>
            <pc:sldMk cId="2601727768" sldId="297"/>
            <ac:spMk id="2" creationId="{3C45F9DF-7B4A-1C48-1DF5-795DD7BDB3E5}"/>
          </ac:spMkLst>
        </pc:spChg>
        <pc:spChg chg="mod">
          <ac:chgData name="Helen Springett" userId="11e77f0d-97a5-4c0f-ab16-5ae9a2be5f61" providerId="ADAL" clId="{2B986BDB-356F-4446-BBA0-B9FC28E52B46}" dt="2022-08-30T16:25:05.024" v="3845" actId="1076"/>
          <ac:spMkLst>
            <pc:docMk/>
            <pc:sldMk cId="2601727768" sldId="297"/>
            <ac:spMk id="3" creationId="{228B3C5B-AFA9-20C3-6855-2DE33406710D}"/>
          </ac:spMkLst>
        </pc:spChg>
      </pc:sldChg>
      <pc:sldChg chg="modSp mod">
        <pc:chgData name="Helen Springett" userId="11e77f0d-97a5-4c0f-ab16-5ae9a2be5f61" providerId="ADAL" clId="{2B986BDB-356F-4446-BBA0-B9FC28E52B46}" dt="2022-08-30T16:22:33.581" v="3828" actId="27636"/>
        <pc:sldMkLst>
          <pc:docMk/>
          <pc:sldMk cId="3705632581" sldId="298"/>
        </pc:sldMkLst>
        <pc:spChg chg="mod">
          <ac:chgData name="Helen Springett" userId="11e77f0d-97a5-4c0f-ab16-5ae9a2be5f61" providerId="ADAL" clId="{2B986BDB-356F-4446-BBA0-B9FC28E52B46}" dt="2022-08-30T16:22:24.804" v="3826" actId="120"/>
          <ac:spMkLst>
            <pc:docMk/>
            <pc:sldMk cId="3705632581" sldId="298"/>
            <ac:spMk id="2" creationId="{9C238979-BFAA-B59E-686B-EDA46BF69450}"/>
          </ac:spMkLst>
        </pc:spChg>
        <pc:spChg chg="mod">
          <ac:chgData name="Helen Springett" userId="11e77f0d-97a5-4c0f-ab16-5ae9a2be5f61" providerId="ADAL" clId="{2B986BDB-356F-4446-BBA0-B9FC28E52B46}" dt="2022-08-30T16:22:33.581" v="3828" actId="27636"/>
          <ac:spMkLst>
            <pc:docMk/>
            <pc:sldMk cId="3705632581" sldId="298"/>
            <ac:spMk id="3" creationId="{B9533EF0-79E3-01DF-24B2-B1774DBC3AF4}"/>
          </ac:spMkLst>
        </pc:spChg>
      </pc:sldChg>
      <pc:sldChg chg="modSp mod">
        <pc:chgData name="Helen Springett" userId="11e77f0d-97a5-4c0f-ab16-5ae9a2be5f61" providerId="ADAL" clId="{2B986BDB-356F-4446-BBA0-B9FC28E52B46}" dt="2022-08-30T16:22:48.075" v="3829" actId="120"/>
        <pc:sldMkLst>
          <pc:docMk/>
          <pc:sldMk cId="859280429" sldId="300"/>
        </pc:sldMkLst>
        <pc:spChg chg="mod">
          <ac:chgData name="Helen Springett" userId="11e77f0d-97a5-4c0f-ab16-5ae9a2be5f61" providerId="ADAL" clId="{2B986BDB-356F-4446-BBA0-B9FC28E52B46}" dt="2022-08-30T16:22:48.075" v="3829" actId="120"/>
          <ac:spMkLst>
            <pc:docMk/>
            <pc:sldMk cId="859280429" sldId="300"/>
            <ac:spMk id="2" creationId="{EDB2AB98-6148-4D10-2E0C-C6825F204C29}"/>
          </ac:spMkLst>
        </pc:spChg>
        <pc:spChg chg="mod">
          <ac:chgData name="Helen Springett" userId="11e77f0d-97a5-4c0f-ab16-5ae9a2be5f61" providerId="ADAL" clId="{2B986BDB-356F-4446-BBA0-B9FC28E52B46}" dt="2022-08-30T13:01:25.905" v="632" actId="20577"/>
          <ac:spMkLst>
            <pc:docMk/>
            <pc:sldMk cId="859280429" sldId="300"/>
            <ac:spMk id="3" creationId="{AEA86200-EFEF-64AF-6296-754BE9FEF777}"/>
          </ac:spMkLst>
        </pc:spChg>
      </pc:sldChg>
      <pc:sldChg chg="modSp mod">
        <pc:chgData name="Helen Springett" userId="11e77f0d-97a5-4c0f-ab16-5ae9a2be5f61" providerId="ADAL" clId="{2B986BDB-356F-4446-BBA0-B9FC28E52B46}" dt="2022-08-30T16:23:20.510" v="3833" actId="27636"/>
        <pc:sldMkLst>
          <pc:docMk/>
          <pc:sldMk cId="470682104" sldId="301"/>
        </pc:sldMkLst>
        <pc:spChg chg="mod">
          <ac:chgData name="Helen Springett" userId="11e77f0d-97a5-4c0f-ab16-5ae9a2be5f61" providerId="ADAL" clId="{2B986BDB-356F-4446-BBA0-B9FC28E52B46}" dt="2022-08-30T16:23:16.709" v="3831" actId="14100"/>
          <ac:spMkLst>
            <pc:docMk/>
            <pc:sldMk cId="470682104" sldId="301"/>
            <ac:spMk id="2" creationId="{ED902B10-FA63-B883-7551-F9B87408811A}"/>
          </ac:spMkLst>
        </pc:spChg>
        <pc:spChg chg="mod">
          <ac:chgData name="Helen Springett" userId="11e77f0d-97a5-4c0f-ab16-5ae9a2be5f61" providerId="ADAL" clId="{2B986BDB-356F-4446-BBA0-B9FC28E52B46}" dt="2022-08-30T16:23:20.510" v="3833" actId="27636"/>
          <ac:spMkLst>
            <pc:docMk/>
            <pc:sldMk cId="470682104" sldId="301"/>
            <ac:spMk id="3" creationId="{8563963D-391F-2E90-6AEA-28AF445F232B}"/>
          </ac:spMkLst>
        </pc:spChg>
      </pc:sldChg>
      <pc:sldChg chg="modSp mod">
        <pc:chgData name="Helen Springett" userId="11e77f0d-97a5-4c0f-ab16-5ae9a2be5f61" providerId="ADAL" clId="{2B986BDB-356F-4446-BBA0-B9FC28E52B46}" dt="2022-08-31T14:14:10.035" v="4053" actId="20578"/>
        <pc:sldMkLst>
          <pc:docMk/>
          <pc:sldMk cId="1757926702" sldId="302"/>
        </pc:sldMkLst>
        <pc:spChg chg="mod">
          <ac:chgData name="Helen Springett" userId="11e77f0d-97a5-4c0f-ab16-5ae9a2be5f61" providerId="ADAL" clId="{2B986BDB-356F-4446-BBA0-B9FC28E52B46}" dt="2022-08-30T16:23:49.060" v="3836" actId="120"/>
          <ac:spMkLst>
            <pc:docMk/>
            <pc:sldMk cId="1757926702" sldId="302"/>
            <ac:spMk id="2" creationId="{55BFAAAE-2C17-794C-C19D-6E3527125BD2}"/>
          </ac:spMkLst>
        </pc:spChg>
        <pc:spChg chg="mod">
          <ac:chgData name="Helen Springett" userId="11e77f0d-97a5-4c0f-ab16-5ae9a2be5f61" providerId="ADAL" clId="{2B986BDB-356F-4446-BBA0-B9FC28E52B46}" dt="2022-08-31T14:14:10.035" v="4053" actId="20578"/>
          <ac:spMkLst>
            <pc:docMk/>
            <pc:sldMk cId="1757926702" sldId="302"/>
            <ac:spMk id="3" creationId="{8E82349F-7242-F1F4-7D39-221B996989F6}"/>
          </ac:spMkLst>
        </pc:spChg>
      </pc:sldChg>
      <pc:sldChg chg="modNotesTx">
        <pc:chgData name="Helen Springett" userId="11e77f0d-97a5-4c0f-ab16-5ae9a2be5f61" providerId="ADAL" clId="{2B986BDB-356F-4446-BBA0-B9FC28E52B46}" dt="2022-08-30T15:58:15.766" v="3125" actId="20577"/>
        <pc:sldMkLst>
          <pc:docMk/>
          <pc:sldMk cId="2878381827" sldId="305"/>
        </pc:sldMkLst>
      </pc:sldChg>
      <pc:sldChg chg="modSp mod">
        <pc:chgData name="Helen Springett" userId="11e77f0d-97a5-4c0f-ab16-5ae9a2be5f61" providerId="ADAL" clId="{2B986BDB-356F-4446-BBA0-B9FC28E52B46}" dt="2022-08-30T16:17:56.045" v="3793" actId="207"/>
        <pc:sldMkLst>
          <pc:docMk/>
          <pc:sldMk cId="283244728" sldId="306"/>
        </pc:sldMkLst>
        <pc:spChg chg="mod">
          <ac:chgData name="Helen Springett" userId="11e77f0d-97a5-4c0f-ab16-5ae9a2be5f61" providerId="ADAL" clId="{2B986BDB-356F-4446-BBA0-B9FC28E52B46}" dt="2022-08-30T15:57:42.887" v="3021" actId="20577"/>
          <ac:spMkLst>
            <pc:docMk/>
            <pc:sldMk cId="283244728" sldId="306"/>
            <ac:spMk id="2" creationId="{90EF6E70-72CC-631E-03B9-E8E4D94F8A48}"/>
          </ac:spMkLst>
        </pc:spChg>
        <pc:spChg chg="mod">
          <ac:chgData name="Helen Springett" userId="11e77f0d-97a5-4c0f-ab16-5ae9a2be5f61" providerId="ADAL" clId="{2B986BDB-356F-4446-BBA0-B9FC28E52B46}" dt="2022-08-30T16:17:56.045" v="3793" actId="207"/>
          <ac:spMkLst>
            <pc:docMk/>
            <pc:sldMk cId="283244728" sldId="306"/>
            <ac:spMk id="3" creationId="{E17CD71F-6DF0-DCD2-2E40-3E3C095862D6}"/>
          </ac:spMkLst>
        </pc:spChg>
      </pc:sldChg>
      <pc:sldChg chg="modSp mod">
        <pc:chgData name="Helen Springett" userId="11e77f0d-97a5-4c0f-ab16-5ae9a2be5f61" providerId="ADAL" clId="{2B986BDB-356F-4446-BBA0-B9FC28E52B46}" dt="2022-09-01T13:49:23.996" v="4472" actId="20577"/>
        <pc:sldMkLst>
          <pc:docMk/>
          <pc:sldMk cId="2316931603" sldId="307"/>
        </pc:sldMkLst>
        <pc:spChg chg="mod">
          <ac:chgData name="Helen Springett" userId="11e77f0d-97a5-4c0f-ab16-5ae9a2be5f61" providerId="ADAL" clId="{2B986BDB-356F-4446-BBA0-B9FC28E52B46}" dt="2022-08-30T16:25:18.061" v="3846" actId="120"/>
          <ac:spMkLst>
            <pc:docMk/>
            <pc:sldMk cId="2316931603" sldId="307"/>
            <ac:spMk id="2" creationId="{5B217D8F-6A70-5A0C-F5FD-978A5690E8E0}"/>
          </ac:spMkLst>
        </pc:spChg>
        <pc:spChg chg="mod">
          <ac:chgData name="Helen Springett" userId="11e77f0d-97a5-4c0f-ab16-5ae9a2be5f61" providerId="ADAL" clId="{2B986BDB-356F-4446-BBA0-B9FC28E52B46}" dt="2022-09-01T13:49:23.996" v="4472" actId="20577"/>
          <ac:spMkLst>
            <pc:docMk/>
            <pc:sldMk cId="2316931603" sldId="307"/>
            <ac:spMk id="3" creationId="{DF1563BD-6094-B4E0-A411-80AC282622C2}"/>
          </ac:spMkLst>
        </pc:spChg>
      </pc:sldChg>
      <pc:sldChg chg="modSp mod">
        <pc:chgData name="Helen Springett" userId="11e77f0d-97a5-4c0f-ab16-5ae9a2be5f61" providerId="ADAL" clId="{2B986BDB-356F-4446-BBA0-B9FC28E52B46}" dt="2022-08-31T14:50:28.441" v="4190" actId="20577"/>
        <pc:sldMkLst>
          <pc:docMk/>
          <pc:sldMk cId="1801450656" sldId="308"/>
        </pc:sldMkLst>
        <pc:spChg chg="mod">
          <ac:chgData name="Helen Springett" userId="11e77f0d-97a5-4c0f-ab16-5ae9a2be5f61" providerId="ADAL" clId="{2B986BDB-356F-4446-BBA0-B9FC28E52B46}" dt="2022-08-30T16:26:45.627" v="3856" actId="14100"/>
          <ac:spMkLst>
            <pc:docMk/>
            <pc:sldMk cId="1801450656" sldId="308"/>
            <ac:spMk id="2" creationId="{7CCB6ADC-68CF-36D3-1859-F8FC6D950509}"/>
          </ac:spMkLst>
        </pc:spChg>
        <pc:spChg chg="mod">
          <ac:chgData name="Helen Springett" userId="11e77f0d-97a5-4c0f-ab16-5ae9a2be5f61" providerId="ADAL" clId="{2B986BDB-356F-4446-BBA0-B9FC28E52B46}" dt="2022-08-31T14:50:28.441" v="4190" actId="20577"/>
          <ac:spMkLst>
            <pc:docMk/>
            <pc:sldMk cId="1801450656" sldId="308"/>
            <ac:spMk id="3" creationId="{0574C38A-5A66-C9A2-2703-D75BE415DB6F}"/>
          </ac:spMkLst>
        </pc:spChg>
      </pc:sldChg>
      <pc:sldChg chg="modSp mod">
        <pc:chgData name="Helen Springett" userId="11e77f0d-97a5-4c0f-ab16-5ae9a2be5f61" providerId="ADAL" clId="{2B986BDB-356F-4446-BBA0-B9FC28E52B46}" dt="2022-08-30T16:26:18.748" v="3853" actId="120"/>
        <pc:sldMkLst>
          <pc:docMk/>
          <pc:sldMk cId="1755989079" sldId="309"/>
        </pc:sldMkLst>
        <pc:spChg chg="mod">
          <ac:chgData name="Helen Springett" userId="11e77f0d-97a5-4c0f-ab16-5ae9a2be5f61" providerId="ADAL" clId="{2B986BDB-356F-4446-BBA0-B9FC28E52B46}" dt="2022-08-30T16:26:18.748" v="3853" actId="120"/>
          <ac:spMkLst>
            <pc:docMk/>
            <pc:sldMk cId="1755989079" sldId="309"/>
            <ac:spMk id="2" creationId="{832D18EF-B8A7-392F-A0C4-4D54CFDAE42C}"/>
          </ac:spMkLst>
        </pc:spChg>
        <pc:spChg chg="mod">
          <ac:chgData name="Helen Springett" userId="11e77f0d-97a5-4c0f-ab16-5ae9a2be5f61" providerId="ADAL" clId="{2B986BDB-356F-4446-BBA0-B9FC28E52B46}" dt="2022-08-30T13:12:40.177" v="2006" actId="20577"/>
          <ac:spMkLst>
            <pc:docMk/>
            <pc:sldMk cId="1755989079" sldId="309"/>
            <ac:spMk id="3" creationId="{F802AE1F-B194-D6DD-7974-5A82997D8046}"/>
          </ac:spMkLst>
        </pc:spChg>
      </pc:sldChg>
      <pc:sldChg chg="modSp mod">
        <pc:chgData name="Helen Springett" userId="11e77f0d-97a5-4c0f-ab16-5ae9a2be5f61" providerId="ADAL" clId="{2B986BDB-356F-4446-BBA0-B9FC28E52B46}" dt="2022-08-30T16:26:06.506" v="3852" actId="5793"/>
        <pc:sldMkLst>
          <pc:docMk/>
          <pc:sldMk cId="964587091" sldId="310"/>
        </pc:sldMkLst>
        <pc:spChg chg="mod">
          <ac:chgData name="Helen Springett" userId="11e77f0d-97a5-4c0f-ab16-5ae9a2be5f61" providerId="ADAL" clId="{2B986BDB-356F-4446-BBA0-B9FC28E52B46}" dt="2022-08-30T16:25:58.724" v="3850" actId="14100"/>
          <ac:spMkLst>
            <pc:docMk/>
            <pc:sldMk cId="964587091" sldId="310"/>
            <ac:spMk id="2" creationId="{D2BD520A-954D-76AC-694B-B9D891C1339C}"/>
          </ac:spMkLst>
        </pc:spChg>
        <pc:spChg chg="mod">
          <ac:chgData name="Helen Springett" userId="11e77f0d-97a5-4c0f-ab16-5ae9a2be5f61" providerId="ADAL" clId="{2B986BDB-356F-4446-BBA0-B9FC28E52B46}" dt="2022-08-30T16:26:06.506" v="3852" actId="5793"/>
          <ac:spMkLst>
            <pc:docMk/>
            <pc:sldMk cId="964587091" sldId="310"/>
            <ac:spMk id="3" creationId="{13CD6A2F-D55A-7022-4F60-C413B9BBDB8D}"/>
          </ac:spMkLst>
        </pc:spChg>
      </pc:sldChg>
      <pc:sldChg chg="modSp mod">
        <pc:chgData name="Helen Springett" userId="11e77f0d-97a5-4c0f-ab16-5ae9a2be5f61" providerId="ADAL" clId="{2B986BDB-356F-4446-BBA0-B9FC28E52B46}" dt="2022-08-31T14:53:46.468" v="4368" actId="255"/>
        <pc:sldMkLst>
          <pc:docMk/>
          <pc:sldMk cId="82915141" sldId="311"/>
        </pc:sldMkLst>
        <pc:spChg chg="mod">
          <ac:chgData name="Helen Springett" userId="11e77f0d-97a5-4c0f-ab16-5ae9a2be5f61" providerId="ADAL" clId="{2B986BDB-356F-4446-BBA0-B9FC28E52B46}" dt="2022-08-31T14:53:46.468" v="4368" actId="255"/>
          <ac:spMkLst>
            <pc:docMk/>
            <pc:sldMk cId="82915141" sldId="311"/>
            <ac:spMk id="2" creationId="{6F64E8B8-29C7-BE63-9B8E-A2BCDCC9139C}"/>
          </ac:spMkLst>
        </pc:spChg>
        <pc:spChg chg="mod">
          <ac:chgData name="Helen Springett" userId="11e77f0d-97a5-4c0f-ab16-5ae9a2be5f61" providerId="ADAL" clId="{2B986BDB-356F-4446-BBA0-B9FC28E52B46}" dt="2022-08-30T16:28:09.226" v="3867" actId="14100"/>
          <ac:spMkLst>
            <pc:docMk/>
            <pc:sldMk cId="82915141" sldId="311"/>
            <ac:spMk id="3" creationId="{D61097C5-0559-92D5-3FF0-822FB8F74AC4}"/>
          </ac:spMkLst>
        </pc:spChg>
      </pc:sldChg>
      <pc:sldChg chg="modSp mod">
        <pc:chgData name="Helen Springett" userId="11e77f0d-97a5-4c0f-ab16-5ae9a2be5f61" providerId="ADAL" clId="{2B986BDB-356F-4446-BBA0-B9FC28E52B46}" dt="2022-08-30T16:31:35.233" v="3907" actId="14100"/>
        <pc:sldMkLst>
          <pc:docMk/>
          <pc:sldMk cId="1899416802" sldId="312"/>
        </pc:sldMkLst>
        <pc:spChg chg="mod">
          <ac:chgData name="Helen Springett" userId="11e77f0d-97a5-4c0f-ab16-5ae9a2be5f61" providerId="ADAL" clId="{2B986BDB-356F-4446-BBA0-B9FC28E52B46}" dt="2022-08-30T16:31:30.964" v="3906" actId="14100"/>
          <ac:spMkLst>
            <pc:docMk/>
            <pc:sldMk cId="1899416802" sldId="312"/>
            <ac:spMk id="2" creationId="{DE3FA5F9-E85A-B50E-30C7-9674575D82C6}"/>
          </ac:spMkLst>
        </pc:spChg>
        <pc:spChg chg="mod">
          <ac:chgData name="Helen Springett" userId="11e77f0d-97a5-4c0f-ab16-5ae9a2be5f61" providerId="ADAL" clId="{2B986BDB-356F-4446-BBA0-B9FC28E52B46}" dt="2022-08-30T16:31:35.233" v="3907" actId="14100"/>
          <ac:spMkLst>
            <pc:docMk/>
            <pc:sldMk cId="1899416802" sldId="312"/>
            <ac:spMk id="3" creationId="{863CC258-7447-B457-6EC1-C943C0F1276B}"/>
          </ac:spMkLst>
        </pc:spChg>
      </pc:sldChg>
      <pc:sldChg chg="modSp mod">
        <pc:chgData name="Helen Springett" userId="11e77f0d-97a5-4c0f-ab16-5ae9a2be5f61" providerId="ADAL" clId="{2B986BDB-356F-4446-BBA0-B9FC28E52B46}" dt="2022-08-31T14:55:59.293" v="4373" actId="14100"/>
        <pc:sldMkLst>
          <pc:docMk/>
          <pc:sldMk cId="4035859080" sldId="313"/>
        </pc:sldMkLst>
        <pc:spChg chg="mod">
          <ac:chgData name="Helen Springett" userId="11e77f0d-97a5-4c0f-ab16-5ae9a2be5f61" providerId="ADAL" clId="{2B986BDB-356F-4446-BBA0-B9FC28E52B46}" dt="2022-08-30T16:30:59.301" v="3901" actId="14100"/>
          <ac:spMkLst>
            <pc:docMk/>
            <pc:sldMk cId="4035859080" sldId="313"/>
            <ac:spMk id="2" creationId="{163AB4F8-366A-8232-8FB2-D0B70B4763DE}"/>
          </ac:spMkLst>
        </pc:spChg>
        <pc:spChg chg="mod">
          <ac:chgData name="Helen Springett" userId="11e77f0d-97a5-4c0f-ab16-5ae9a2be5f61" providerId="ADAL" clId="{2B986BDB-356F-4446-BBA0-B9FC28E52B46}" dt="2022-08-31T14:55:59.293" v="4373" actId="14100"/>
          <ac:spMkLst>
            <pc:docMk/>
            <pc:sldMk cId="4035859080" sldId="313"/>
            <ac:spMk id="3" creationId="{A75B311C-A3F6-FA3F-EC60-3363CE1EC707}"/>
          </ac:spMkLst>
        </pc:spChg>
      </pc:sldChg>
      <pc:sldChg chg="modSp mod">
        <pc:chgData name="Helen Springett" userId="11e77f0d-97a5-4c0f-ab16-5ae9a2be5f61" providerId="ADAL" clId="{2B986BDB-356F-4446-BBA0-B9FC28E52B46}" dt="2022-08-31T14:11:22.170" v="4021" actId="2711"/>
        <pc:sldMkLst>
          <pc:docMk/>
          <pc:sldMk cId="525222482" sldId="314"/>
        </pc:sldMkLst>
        <pc:spChg chg="mod">
          <ac:chgData name="Helen Springett" userId="11e77f0d-97a5-4c0f-ab16-5ae9a2be5f61" providerId="ADAL" clId="{2B986BDB-356F-4446-BBA0-B9FC28E52B46}" dt="2022-08-31T14:11:22.170" v="4021" actId="2711"/>
          <ac:spMkLst>
            <pc:docMk/>
            <pc:sldMk cId="525222482" sldId="314"/>
            <ac:spMk id="2" creationId="{A2BC581D-F5E0-419C-E302-73A11AA01F4C}"/>
          </ac:spMkLst>
        </pc:spChg>
      </pc:sldChg>
      <pc:sldChg chg="modSp mod">
        <pc:chgData name="Helen Springett" userId="11e77f0d-97a5-4c0f-ab16-5ae9a2be5f61" providerId="ADAL" clId="{2B986BDB-356F-4446-BBA0-B9FC28E52B46}" dt="2022-09-01T13:52:22.945" v="4518" actId="14100"/>
        <pc:sldMkLst>
          <pc:docMk/>
          <pc:sldMk cId="3526140595" sldId="315"/>
        </pc:sldMkLst>
        <pc:spChg chg="mod">
          <ac:chgData name="Helen Springett" userId="11e77f0d-97a5-4c0f-ab16-5ae9a2be5f61" providerId="ADAL" clId="{2B986BDB-356F-4446-BBA0-B9FC28E52B46}" dt="2022-08-31T14:54:24.105" v="4371" actId="27636"/>
          <ac:spMkLst>
            <pc:docMk/>
            <pc:sldMk cId="3526140595" sldId="315"/>
            <ac:spMk id="2" creationId="{41DA57F2-C42F-174F-F5B2-5F63686C9D67}"/>
          </ac:spMkLst>
        </pc:spChg>
        <pc:spChg chg="mod">
          <ac:chgData name="Helen Springett" userId="11e77f0d-97a5-4c0f-ab16-5ae9a2be5f61" providerId="ADAL" clId="{2B986BDB-356F-4446-BBA0-B9FC28E52B46}" dt="2022-09-01T13:52:22.945" v="4518" actId="14100"/>
          <ac:spMkLst>
            <pc:docMk/>
            <pc:sldMk cId="3526140595" sldId="315"/>
            <ac:spMk id="3" creationId="{116ED79A-F95A-87F0-CAB6-48976C9E49D3}"/>
          </ac:spMkLst>
        </pc:spChg>
      </pc:sldChg>
      <pc:sldChg chg="modSp mod">
        <pc:chgData name="Helen Springett" userId="11e77f0d-97a5-4c0f-ab16-5ae9a2be5f61" providerId="ADAL" clId="{2B986BDB-356F-4446-BBA0-B9FC28E52B46}" dt="2022-08-31T14:11:58.304" v="4028" actId="1076"/>
        <pc:sldMkLst>
          <pc:docMk/>
          <pc:sldMk cId="303150118" sldId="316"/>
        </pc:sldMkLst>
        <pc:spChg chg="mod">
          <ac:chgData name="Helen Springett" userId="11e77f0d-97a5-4c0f-ab16-5ae9a2be5f61" providerId="ADAL" clId="{2B986BDB-356F-4446-BBA0-B9FC28E52B46}" dt="2022-08-31T14:11:49.231" v="4024" actId="14100"/>
          <ac:spMkLst>
            <pc:docMk/>
            <pc:sldMk cId="303150118" sldId="316"/>
            <ac:spMk id="2" creationId="{C4CF328F-1968-C56A-EE9E-7665159A6690}"/>
          </ac:spMkLst>
        </pc:spChg>
        <pc:spChg chg="mod">
          <ac:chgData name="Helen Springett" userId="11e77f0d-97a5-4c0f-ab16-5ae9a2be5f61" providerId="ADAL" clId="{2B986BDB-356F-4446-BBA0-B9FC28E52B46}" dt="2022-08-31T14:11:58.304" v="4028" actId="1076"/>
          <ac:spMkLst>
            <pc:docMk/>
            <pc:sldMk cId="303150118" sldId="316"/>
            <ac:spMk id="3" creationId="{953F17DF-01B9-AC67-1A9D-94B259ACF42B}"/>
          </ac:spMkLst>
        </pc:spChg>
      </pc:sldChg>
      <pc:sldChg chg="modSp new mod ord">
        <pc:chgData name="Helen Springett" userId="11e77f0d-97a5-4c0f-ab16-5ae9a2be5f61" providerId="ADAL" clId="{2B986BDB-356F-4446-BBA0-B9FC28E52B46}" dt="2022-08-31T14:07:57.096" v="3942" actId="20577"/>
        <pc:sldMkLst>
          <pc:docMk/>
          <pc:sldMk cId="3712544501" sldId="317"/>
        </pc:sldMkLst>
        <pc:spChg chg="mod">
          <ac:chgData name="Helen Springett" userId="11e77f0d-97a5-4c0f-ab16-5ae9a2be5f61" providerId="ADAL" clId="{2B986BDB-356F-4446-BBA0-B9FC28E52B46}" dt="2022-08-30T16:06:07.071" v="3467" actId="14100"/>
          <ac:spMkLst>
            <pc:docMk/>
            <pc:sldMk cId="3712544501" sldId="317"/>
            <ac:spMk id="2" creationId="{38F49750-1347-2D5C-01CC-6FC3F0225968}"/>
          </ac:spMkLst>
        </pc:spChg>
        <pc:spChg chg="mod">
          <ac:chgData name="Helen Springett" userId="11e77f0d-97a5-4c0f-ab16-5ae9a2be5f61" providerId="ADAL" clId="{2B986BDB-356F-4446-BBA0-B9FC28E52B46}" dt="2022-08-31T14:07:57.096" v="3942" actId="20577"/>
          <ac:spMkLst>
            <pc:docMk/>
            <pc:sldMk cId="3712544501" sldId="317"/>
            <ac:spMk id="3" creationId="{C67C4F0F-712D-1282-92D4-06FC445EAECA}"/>
          </ac:spMkLst>
        </pc:spChg>
      </pc:sldChg>
      <pc:sldChg chg="modSp add del">
        <pc:chgData name="Helen Springett" userId="11e77f0d-97a5-4c0f-ab16-5ae9a2be5f61" providerId="ADAL" clId="{2B986BDB-356F-4446-BBA0-B9FC28E52B46}" dt="2022-08-31T14:09:54.008" v="3990" actId="2696"/>
        <pc:sldMkLst>
          <pc:docMk/>
          <pc:sldMk cId="0" sldId="336"/>
        </pc:sldMkLst>
        <pc:spChg chg="mod">
          <ac:chgData name="Helen Springett" userId="11e77f0d-97a5-4c0f-ab16-5ae9a2be5f61" providerId="ADAL" clId="{2B986BDB-356F-4446-BBA0-B9FC28E52B46}" dt="2022-08-31T14:09:44.945" v="3989" actId="14100"/>
          <ac:spMkLst>
            <pc:docMk/>
            <pc:sldMk cId="0" sldId="336"/>
            <ac:spMk id="23554" creationId="{61DAC63D-86A1-45BD-AF49-356F12352814}"/>
          </ac:spMkLst>
        </pc:spChg>
      </pc:sldChg>
      <pc:sldChg chg="delSp modSp add mod ord">
        <pc:chgData name="Helen Springett" userId="11e77f0d-97a5-4c0f-ab16-5ae9a2be5f61" providerId="ADAL" clId="{2B986BDB-356F-4446-BBA0-B9FC28E52B46}" dt="2022-08-30T16:10:28.019" v="3585" actId="2711"/>
        <pc:sldMkLst>
          <pc:docMk/>
          <pc:sldMk cId="0" sldId="343"/>
        </pc:sldMkLst>
        <pc:spChg chg="mod">
          <ac:chgData name="Helen Springett" userId="11e77f0d-97a5-4c0f-ab16-5ae9a2be5f61" providerId="ADAL" clId="{2B986BDB-356F-4446-BBA0-B9FC28E52B46}" dt="2022-08-30T16:10:28.019" v="3585" actId="2711"/>
          <ac:spMkLst>
            <pc:docMk/>
            <pc:sldMk cId="0" sldId="343"/>
            <ac:spMk id="2" creationId="{A465CD39-59E3-4CD4-96C9-E71B397DEB33}"/>
          </ac:spMkLst>
        </pc:spChg>
        <pc:spChg chg="mod">
          <ac:chgData name="Helen Springett" userId="11e77f0d-97a5-4c0f-ab16-5ae9a2be5f61" providerId="ADAL" clId="{2B986BDB-356F-4446-BBA0-B9FC28E52B46}" dt="2022-08-30T16:09:36.525" v="3560" actId="14100"/>
          <ac:spMkLst>
            <pc:docMk/>
            <pc:sldMk cId="0" sldId="343"/>
            <ac:spMk id="17411" creationId="{B029DB8B-0E4F-4A45-A5BD-B9806ABB6C16}"/>
          </ac:spMkLst>
        </pc:spChg>
        <pc:picChg chg="del">
          <ac:chgData name="Helen Springett" userId="11e77f0d-97a5-4c0f-ab16-5ae9a2be5f61" providerId="ADAL" clId="{2B986BDB-356F-4446-BBA0-B9FC28E52B46}" dt="2022-08-30T16:00:07.862" v="3133" actId="478"/>
          <ac:picMkLst>
            <pc:docMk/>
            <pc:sldMk cId="0" sldId="343"/>
            <ac:picMk id="17412" creationId="{D36B90D9-3516-4CDB-A3D8-DA65860348D6}"/>
          </ac:picMkLst>
        </pc:picChg>
      </pc:sldChg>
      <pc:sldChg chg="delSp modSp add mod">
        <pc:chgData name="Helen Springett" userId="11e77f0d-97a5-4c0f-ab16-5ae9a2be5f61" providerId="ADAL" clId="{2B986BDB-356F-4446-BBA0-B9FC28E52B46}" dt="2022-08-30T16:25:40.603" v="3848" actId="2711"/>
        <pc:sldMkLst>
          <pc:docMk/>
          <pc:sldMk cId="0" sldId="345"/>
        </pc:sldMkLst>
        <pc:spChg chg="mod">
          <ac:chgData name="Helen Springett" userId="11e77f0d-97a5-4c0f-ab16-5ae9a2be5f61" providerId="ADAL" clId="{2B986BDB-356F-4446-BBA0-B9FC28E52B46}" dt="2022-08-30T16:25:40.603" v="3848" actId="2711"/>
          <ac:spMkLst>
            <pc:docMk/>
            <pc:sldMk cId="0" sldId="345"/>
            <ac:spMk id="2" creationId="{FB32ADBF-64C3-4AAE-947A-74A5A0696448}"/>
          </ac:spMkLst>
        </pc:spChg>
        <pc:spChg chg="mod">
          <ac:chgData name="Helen Springett" userId="11e77f0d-97a5-4c0f-ab16-5ae9a2be5f61" providerId="ADAL" clId="{2B986BDB-356F-4446-BBA0-B9FC28E52B46}" dt="2022-08-30T16:03:06.740" v="3462" actId="14100"/>
          <ac:spMkLst>
            <pc:docMk/>
            <pc:sldMk cId="0" sldId="345"/>
            <ac:spMk id="19459" creationId="{83A11B8A-E580-4474-B158-307C9B14B8F6}"/>
          </ac:spMkLst>
        </pc:spChg>
        <pc:picChg chg="del">
          <ac:chgData name="Helen Springett" userId="11e77f0d-97a5-4c0f-ab16-5ae9a2be5f61" providerId="ADAL" clId="{2B986BDB-356F-4446-BBA0-B9FC28E52B46}" dt="2022-08-30T15:59:43.226" v="3130" actId="21"/>
          <ac:picMkLst>
            <pc:docMk/>
            <pc:sldMk cId="0" sldId="345"/>
            <ac:picMk id="19460" creationId="{E7EF6C8E-8D83-4811-9D22-03E96BBE989A}"/>
          </ac:picMkLst>
        </pc:picChg>
      </pc:sldChg>
      <pc:sldChg chg="delSp modSp add mod">
        <pc:chgData name="Helen Springett" userId="11e77f0d-97a5-4c0f-ab16-5ae9a2be5f61" providerId="ADAL" clId="{2B986BDB-356F-4446-BBA0-B9FC28E52B46}" dt="2022-08-30T16:08:09.275" v="3521" actId="255"/>
        <pc:sldMkLst>
          <pc:docMk/>
          <pc:sldMk cId="0" sldId="407"/>
        </pc:sldMkLst>
        <pc:spChg chg="mod">
          <ac:chgData name="Helen Springett" userId="11e77f0d-97a5-4c0f-ab16-5ae9a2be5f61" providerId="ADAL" clId="{2B986BDB-356F-4446-BBA0-B9FC28E52B46}" dt="2022-08-30T16:07:56.988" v="3520" actId="113"/>
          <ac:spMkLst>
            <pc:docMk/>
            <pc:sldMk cId="0" sldId="407"/>
            <ac:spMk id="2" creationId="{9573C631-6EBF-400A-9079-93D6961E779D}"/>
          </ac:spMkLst>
        </pc:spChg>
        <pc:spChg chg="mod">
          <ac:chgData name="Helen Springett" userId="11e77f0d-97a5-4c0f-ab16-5ae9a2be5f61" providerId="ADAL" clId="{2B986BDB-356F-4446-BBA0-B9FC28E52B46}" dt="2022-08-30T16:08:09.275" v="3521" actId="255"/>
          <ac:spMkLst>
            <pc:docMk/>
            <pc:sldMk cId="0" sldId="407"/>
            <ac:spMk id="13315" creationId="{7BD62B1A-E7A8-4039-84F1-6CC4EBFD99E1}"/>
          </ac:spMkLst>
        </pc:spChg>
        <pc:picChg chg="del">
          <ac:chgData name="Helen Springett" userId="11e77f0d-97a5-4c0f-ab16-5ae9a2be5f61" providerId="ADAL" clId="{2B986BDB-356F-4446-BBA0-B9FC28E52B46}" dt="2022-08-30T15:59:57.258" v="3131" actId="478"/>
          <ac:picMkLst>
            <pc:docMk/>
            <pc:sldMk cId="0" sldId="407"/>
            <ac:picMk id="13316" creationId="{D2439117-8792-4386-91F5-6373F222F2EE}"/>
          </ac:picMkLst>
        </pc:picChg>
      </pc:sldChg>
      <pc:sldChg chg="delSp modSp add mod">
        <pc:chgData name="Helen Springett" userId="11e77f0d-97a5-4c0f-ab16-5ae9a2be5f61" providerId="ADAL" clId="{2B986BDB-356F-4446-BBA0-B9FC28E52B46}" dt="2022-08-30T16:08:38.616" v="3525" actId="14100"/>
        <pc:sldMkLst>
          <pc:docMk/>
          <pc:sldMk cId="0" sldId="486"/>
        </pc:sldMkLst>
        <pc:spChg chg="mod">
          <ac:chgData name="Helen Springett" userId="11e77f0d-97a5-4c0f-ab16-5ae9a2be5f61" providerId="ADAL" clId="{2B986BDB-356F-4446-BBA0-B9FC28E52B46}" dt="2022-08-30T16:08:34.213" v="3524" actId="113"/>
          <ac:spMkLst>
            <pc:docMk/>
            <pc:sldMk cId="0" sldId="486"/>
            <ac:spMk id="2" creationId="{56B11853-54B4-4637-BE3E-9520A830ED3C}"/>
          </ac:spMkLst>
        </pc:spChg>
        <pc:spChg chg="mod">
          <ac:chgData name="Helen Springett" userId="11e77f0d-97a5-4c0f-ab16-5ae9a2be5f61" providerId="ADAL" clId="{2B986BDB-356F-4446-BBA0-B9FC28E52B46}" dt="2022-08-30T16:08:38.616" v="3525" actId="14100"/>
          <ac:spMkLst>
            <pc:docMk/>
            <pc:sldMk cId="0" sldId="486"/>
            <ac:spMk id="4" creationId="{493B227C-6CD0-4013-A5D0-5889C5F08F10}"/>
          </ac:spMkLst>
        </pc:spChg>
        <pc:picChg chg="del">
          <ac:chgData name="Helen Springett" userId="11e77f0d-97a5-4c0f-ab16-5ae9a2be5f61" providerId="ADAL" clId="{2B986BDB-356F-4446-BBA0-B9FC28E52B46}" dt="2022-08-30T16:00:02.341" v="3132" actId="478"/>
          <ac:picMkLst>
            <pc:docMk/>
            <pc:sldMk cId="0" sldId="486"/>
            <ac:picMk id="15365" creationId="{F05439D1-7826-438B-A521-E39DDA889EC3}"/>
          </ac:picMkLst>
        </pc:picChg>
      </pc:sldChg>
      <pc:sldChg chg="addSp delSp modSp new mod">
        <pc:chgData name="Helen Springett" userId="11e77f0d-97a5-4c0f-ab16-5ae9a2be5f61" providerId="ADAL" clId="{2B986BDB-356F-4446-BBA0-B9FC28E52B46}" dt="2022-08-30T16:17:41.386" v="3792" actId="14100"/>
        <pc:sldMkLst>
          <pc:docMk/>
          <pc:sldMk cId="3709663195" sldId="487"/>
        </pc:sldMkLst>
        <pc:spChg chg="mod">
          <ac:chgData name="Helen Springett" userId="11e77f0d-97a5-4c0f-ab16-5ae9a2be5f61" providerId="ADAL" clId="{2B986BDB-356F-4446-BBA0-B9FC28E52B46}" dt="2022-08-30T16:17:41.386" v="3792" actId="14100"/>
          <ac:spMkLst>
            <pc:docMk/>
            <pc:sldMk cId="3709663195" sldId="487"/>
            <ac:spMk id="2" creationId="{76602AD6-6F8B-ED86-148C-4C34C58802A4}"/>
          </ac:spMkLst>
        </pc:spChg>
        <pc:spChg chg="mod">
          <ac:chgData name="Helen Springett" userId="11e77f0d-97a5-4c0f-ab16-5ae9a2be5f61" providerId="ADAL" clId="{2B986BDB-356F-4446-BBA0-B9FC28E52B46}" dt="2022-08-30T16:17:36.976" v="3791" actId="14100"/>
          <ac:spMkLst>
            <pc:docMk/>
            <pc:sldMk cId="3709663195" sldId="487"/>
            <ac:spMk id="3" creationId="{20AAE866-D97B-0FCB-5290-42183DEF49D5}"/>
          </ac:spMkLst>
        </pc:spChg>
        <pc:picChg chg="add del mod">
          <ac:chgData name="Helen Springett" userId="11e77f0d-97a5-4c0f-ab16-5ae9a2be5f61" providerId="ADAL" clId="{2B986BDB-356F-4446-BBA0-B9FC28E52B46}" dt="2022-08-30T16:16:20.648" v="3781" actId="478"/>
          <ac:picMkLst>
            <pc:docMk/>
            <pc:sldMk cId="3709663195" sldId="487"/>
            <ac:picMk id="4" creationId="{C06D05B0-2A7E-DC9C-4204-FEEE40E8766C}"/>
          </ac:picMkLst>
        </pc:picChg>
      </pc:sldChg>
      <pc:sldChg chg="addSp delSp modSp new mod modClrScheme chgLayout">
        <pc:chgData name="Helen Springett" userId="11e77f0d-97a5-4c0f-ab16-5ae9a2be5f61" providerId="ADAL" clId="{2B986BDB-356F-4446-BBA0-B9FC28E52B46}" dt="2022-08-31T14:10:37.911" v="4019" actId="20577"/>
        <pc:sldMkLst>
          <pc:docMk/>
          <pc:sldMk cId="2028891137" sldId="488"/>
        </pc:sldMkLst>
        <pc:spChg chg="del mod ord">
          <ac:chgData name="Helen Springett" userId="11e77f0d-97a5-4c0f-ab16-5ae9a2be5f61" providerId="ADAL" clId="{2B986BDB-356F-4446-BBA0-B9FC28E52B46}" dt="2022-08-30T16:19:07.312" v="3796" actId="700"/>
          <ac:spMkLst>
            <pc:docMk/>
            <pc:sldMk cId="2028891137" sldId="488"/>
            <ac:spMk id="2" creationId="{07D6CBE6-898B-6F86-8E5F-09FC91407520}"/>
          </ac:spMkLst>
        </pc:spChg>
        <pc:spChg chg="add mod ord">
          <ac:chgData name="Helen Springett" userId="11e77f0d-97a5-4c0f-ab16-5ae9a2be5f61" providerId="ADAL" clId="{2B986BDB-356F-4446-BBA0-B9FC28E52B46}" dt="2022-08-30T16:19:52.277" v="3823" actId="14100"/>
          <ac:spMkLst>
            <pc:docMk/>
            <pc:sldMk cId="2028891137" sldId="488"/>
            <ac:spMk id="3" creationId="{3171349A-2588-FEF5-26A3-80A45A3498B6}"/>
          </ac:spMkLst>
        </pc:spChg>
        <pc:spChg chg="add mod ord">
          <ac:chgData name="Helen Springett" userId="11e77f0d-97a5-4c0f-ab16-5ae9a2be5f61" providerId="ADAL" clId="{2B986BDB-356F-4446-BBA0-B9FC28E52B46}" dt="2022-08-31T14:10:37.911" v="4019" actId="20577"/>
          <ac:spMkLst>
            <pc:docMk/>
            <pc:sldMk cId="2028891137" sldId="488"/>
            <ac:spMk id="4" creationId="{D701D58C-FD8D-5952-4688-72940BD39F3C}"/>
          </ac:spMkLst>
        </pc:spChg>
      </pc:sldChg>
      <pc:sldChg chg="modSp new mod">
        <pc:chgData name="Helen Springett" userId="11e77f0d-97a5-4c0f-ab16-5ae9a2be5f61" providerId="ADAL" clId="{2B986BDB-356F-4446-BBA0-B9FC28E52B46}" dt="2022-08-31T14:14:59.291" v="4092" actId="27636"/>
        <pc:sldMkLst>
          <pc:docMk/>
          <pc:sldMk cId="2509446728" sldId="489"/>
        </pc:sldMkLst>
        <pc:spChg chg="mod">
          <ac:chgData name="Helen Springett" userId="11e77f0d-97a5-4c0f-ab16-5ae9a2be5f61" providerId="ADAL" clId="{2B986BDB-356F-4446-BBA0-B9FC28E52B46}" dt="2022-08-31T14:14:54.647" v="4090" actId="14100"/>
          <ac:spMkLst>
            <pc:docMk/>
            <pc:sldMk cId="2509446728" sldId="489"/>
            <ac:spMk id="2" creationId="{5C5B59C0-2A3D-7132-589B-C4506A75DA96}"/>
          </ac:spMkLst>
        </pc:spChg>
        <pc:spChg chg="mod">
          <ac:chgData name="Helen Springett" userId="11e77f0d-97a5-4c0f-ab16-5ae9a2be5f61" providerId="ADAL" clId="{2B986BDB-356F-4446-BBA0-B9FC28E52B46}" dt="2022-08-31T14:14:59.291" v="4092" actId="27636"/>
          <ac:spMkLst>
            <pc:docMk/>
            <pc:sldMk cId="2509446728" sldId="489"/>
            <ac:spMk id="3" creationId="{AE19AC2B-26B0-9535-84A7-5D290948F626}"/>
          </ac:spMkLst>
        </pc:spChg>
      </pc:sldChg>
      <pc:sldChg chg="modSp new mod">
        <pc:chgData name="Helen Springett" userId="11e77f0d-97a5-4c0f-ab16-5ae9a2be5f61" providerId="ADAL" clId="{2B986BDB-356F-4446-BBA0-B9FC28E52B46}" dt="2022-09-01T13:54:42.022" v="4548" actId="20577"/>
        <pc:sldMkLst>
          <pc:docMk/>
          <pc:sldMk cId="122532282" sldId="490"/>
        </pc:sldMkLst>
        <pc:spChg chg="mod">
          <ac:chgData name="Helen Springett" userId="11e77f0d-97a5-4c0f-ab16-5ae9a2be5f61" providerId="ADAL" clId="{2B986BDB-356F-4446-BBA0-B9FC28E52B46}" dt="2022-09-01T13:54:18.477" v="4520" actId="14100"/>
          <ac:spMkLst>
            <pc:docMk/>
            <pc:sldMk cId="122532282" sldId="490"/>
            <ac:spMk id="2" creationId="{D23721F2-DA6F-91F9-00CD-095DFE75B322}"/>
          </ac:spMkLst>
        </pc:spChg>
        <pc:spChg chg="mod">
          <ac:chgData name="Helen Springett" userId="11e77f0d-97a5-4c0f-ab16-5ae9a2be5f61" providerId="ADAL" clId="{2B986BDB-356F-4446-BBA0-B9FC28E52B46}" dt="2022-09-01T13:54:42.022" v="4548" actId="20577"/>
          <ac:spMkLst>
            <pc:docMk/>
            <pc:sldMk cId="122532282" sldId="490"/>
            <ac:spMk id="3" creationId="{412302A9-AE57-0AD9-4DDC-89F55527ACAC}"/>
          </ac:spMkLst>
        </pc:spChg>
      </pc:sldChg>
      <pc:sldMasterChg chg="delSldLayout">
        <pc:chgData name="Helen Springett" userId="11e77f0d-97a5-4c0f-ab16-5ae9a2be5f61" providerId="ADAL" clId="{2B986BDB-356F-4446-BBA0-B9FC28E52B46}" dt="2022-08-31T14:09:54.008" v="3990" actId="2696"/>
        <pc:sldMasterMkLst>
          <pc:docMk/>
          <pc:sldMasterMk cId="0" sldId="2147483648"/>
        </pc:sldMasterMkLst>
        <pc:sldLayoutChg chg="del">
          <pc:chgData name="Helen Springett" userId="11e77f0d-97a5-4c0f-ab16-5ae9a2be5f61" providerId="ADAL" clId="{2B986BDB-356F-4446-BBA0-B9FC28E52B46}" dt="2022-08-31T14:09:54.008" v="3990" actId="2696"/>
          <pc:sldLayoutMkLst>
            <pc:docMk/>
            <pc:sldMasterMk cId="0" sldId="2147483648"/>
            <pc:sldLayoutMk cId="3957001646"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8722-90A5-47EF-8539-5C08520FB7B3}" type="datetimeFigureOut">
              <a:rPr lang="en-GB" smtClean="0"/>
              <a:t>19/09/2022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B7F7D-5E67-4BAF-B872-D24BA8A3661F}" type="slidenum">
              <a:rPr lang="en-GB" smtClean="0"/>
              <a:t>‹#›</a:t>
            </a:fld>
            <a:endParaRPr lang="en-GB"/>
          </a:p>
        </p:txBody>
      </p:sp>
    </p:spTree>
    <p:extLst>
      <p:ext uri="{BB962C8B-B14F-4D97-AF65-F5344CB8AC3E}">
        <p14:creationId xmlns:p14="http://schemas.microsoft.com/office/powerpoint/2010/main" val="398451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4</a:t>
            </a:fld>
            <a:endParaRPr lang="en-GB"/>
          </a:p>
        </p:txBody>
      </p:sp>
    </p:spTree>
    <p:extLst>
      <p:ext uri="{BB962C8B-B14F-4D97-AF65-F5344CB8AC3E}">
        <p14:creationId xmlns:p14="http://schemas.microsoft.com/office/powerpoint/2010/main" val="152444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23</a:t>
            </a:fld>
            <a:endParaRPr lang="en-GB"/>
          </a:p>
        </p:txBody>
      </p:sp>
    </p:spTree>
    <p:extLst>
      <p:ext uri="{BB962C8B-B14F-4D97-AF65-F5344CB8AC3E}">
        <p14:creationId xmlns:p14="http://schemas.microsoft.com/office/powerpoint/2010/main" val="1361942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23C9FE1-2A62-4C15-9055-134DD0D91B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4FE6966-D918-4335-9187-61A9E7021F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a:extLst>
              <a:ext uri="{FF2B5EF4-FFF2-40B4-BE49-F238E27FC236}">
                <a16:creationId xmlns:a16="http://schemas.microsoft.com/office/drawing/2014/main" id="{3DE1DC2A-43C8-4E61-9A21-CEDA15D2F6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D62AE0-440C-4DBE-83BF-114FE60E917B}" type="slidenum">
              <a:rPr lang="en-GB" altLang="en-US" smtClean="0"/>
              <a:pPr/>
              <a:t>26</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30</a:t>
            </a:fld>
            <a:endParaRPr lang="en-GB"/>
          </a:p>
        </p:txBody>
      </p:sp>
    </p:spTree>
    <p:extLst>
      <p:ext uri="{BB962C8B-B14F-4D97-AF65-F5344CB8AC3E}">
        <p14:creationId xmlns:p14="http://schemas.microsoft.com/office/powerpoint/2010/main" val="58673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32</a:t>
            </a:fld>
            <a:endParaRPr lang="en-GB"/>
          </a:p>
        </p:txBody>
      </p:sp>
    </p:spTree>
    <p:extLst>
      <p:ext uri="{BB962C8B-B14F-4D97-AF65-F5344CB8AC3E}">
        <p14:creationId xmlns:p14="http://schemas.microsoft.com/office/powerpoint/2010/main" val="103159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0B7F7D-5E67-4BAF-B872-D24BA8A3661F}" type="slidenum">
              <a:rPr lang="en-GB" smtClean="0"/>
              <a:t>34</a:t>
            </a:fld>
            <a:endParaRPr lang="en-GB"/>
          </a:p>
        </p:txBody>
      </p:sp>
    </p:spTree>
    <p:extLst>
      <p:ext uri="{BB962C8B-B14F-4D97-AF65-F5344CB8AC3E}">
        <p14:creationId xmlns:p14="http://schemas.microsoft.com/office/powerpoint/2010/main" val="254386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35</a:t>
            </a:fld>
            <a:endParaRPr lang="en-GB"/>
          </a:p>
        </p:txBody>
      </p:sp>
    </p:spTree>
    <p:extLst>
      <p:ext uri="{BB962C8B-B14F-4D97-AF65-F5344CB8AC3E}">
        <p14:creationId xmlns:p14="http://schemas.microsoft.com/office/powerpoint/2010/main" val="358700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36</a:t>
            </a:fld>
            <a:endParaRPr lang="en-GB"/>
          </a:p>
        </p:txBody>
      </p:sp>
    </p:spTree>
    <p:extLst>
      <p:ext uri="{BB962C8B-B14F-4D97-AF65-F5344CB8AC3E}">
        <p14:creationId xmlns:p14="http://schemas.microsoft.com/office/powerpoint/2010/main" val="94884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39</a:t>
            </a:fld>
            <a:endParaRPr lang="en-GB"/>
          </a:p>
        </p:txBody>
      </p:sp>
    </p:spTree>
    <p:extLst>
      <p:ext uri="{BB962C8B-B14F-4D97-AF65-F5344CB8AC3E}">
        <p14:creationId xmlns:p14="http://schemas.microsoft.com/office/powerpoint/2010/main" val="405351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5</a:t>
            </a:fld>
            <a:endParaRPr lang="en-GB"/>
          </a:p>
        </p:txBody>
      </p:sp>
    </p:spTree>
    <p:extLst>
      <p:ext uri="{BB962C8B-B14F-4D97-AF65-F5344CB8AC3E}">
        <p14:creationId xmlns:p14="http://schemas.microsoft.com/office/powerpoint/2010/main" val="42762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5D7898F-ADF4-41C6-B008-4DC4FE429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A87A5D5-8F7D-4604-AF4D-83EF9224AB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Ask – what are the kind of things that go wrong when children have a difficult time? Accept all suggestions eg drugs, neglect, divorce, poverty, sexual abuse, domestic violence/abuse, mental health….etc</a:t>
            </a:r>
          </a:p>
          <a:p>
            <a:endParaRPr lang="en-GB" altLang="en-US"/>
          </a:p>
          <a:p>
            <a:r>
              <a:rPr lang="en-GB" altLang="en-US"/>
              <a:t>Mention the “Toxic Trio” , “Trilogy of Risk” – DA, substance misuse, mental health. </a:t>
            </a:r>
          </a:p>
          <a:p>
            <a:endParaRPr lang="en-GB" altLang="en-US"/>
          </a:p>
        </p:txBody>
      </p:sp>
      <p:sp>
        <p:nvSpPr>
          <p:cNvPr id="14340" name="Slide Number Placeholder 3">
            <a:extLst>
              <a:ext uri="{FF2B5EF4-FFF2-40B4-BE49-F238E27FC236}">
                <a16:creationId xmlns:a16="http://schemas.microsoft.com/office/drawing/2014/main" id="{801D4AB0-5A04-4D4E-A331-79C50826E9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3BDFB2-E1CD-4192-A010-DAE739E4E328}" type="slidenum">
              <a:rPr lang="en-GB" altLang="en-US" smtClean="0"/>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75052B6-B735-4D1D-B89C-88D3279BB0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54DD89A-F2AB-4E36-BC69-42EE3BA9AD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Children who have ACEs are more likely to experience long-term affects to mental health and well-being and even physical illness. We need try to develop Trauma Informed Practice so that children who are experiencing ACEs receive the support and intervention they need to help them to cope. ACEs include the 4 forms of abuse, the trilogy of risk (DA, Mental Health, Substance misuse) plus parental separation and family member in prison. It is possible for children to experience several of these at the same time which increases the impact.  </a:t>
            </a:r>
          </a:p>
        </p:txBody>
      </p:sp>
      <p:sp>
        <p:nvSpPr>
          <p:cNvPr id="16388" name="Slide Number Placeholder 3">
            <a:extLst>
              <a:ext uri="{FF2B5EF4-FFF2-40B4-BE49-F238E27FC236}">
                <a16:creationId xmlns:a16="http://schemas.microsoft.com/office/drawing/2014/main" id="{D73E74E2-2D97-43B3-B14E-EAC14426D7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C9B818E-83A6-484F-80FC-652FC754AF5A}" type="slidenum">
              <a:rPr lang="en-GB" altLang="en-US" smtClean="0"/>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FFCF38F-951E-4A20-B45D-CCA816FDFF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981B19F-2047-48BF-96C5-D12E01DC0D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Domestic Abuse – para 43 – defines – single or pattern of incidents – psychological, physical, sexual, financial, emotional – children are victims</a:t>
            </a:r>
          </a:p>
          <a:p>
            <a:endParaRPr lang="en-GB" altLang="en-US"/>
          </a:p>
          <a:p>
            <a:endParaRPr lang="en-GB" altLang="en-US"/>
          </a:p>
        </p:txBody>
      </p:sp>
      <p:sp>
        <p:nvSpPr>
          <p:cNvPr id="18436" name="Slide Number Placeholder 3">
            <a:extLst>
              <a:ext uri="{FF2B5EF4-FFF2-40B4-BE49-F238E27FC236}">
                <a16:creationId xmlns:a16="http://schemas.microsoft.com/office/drawing/2014/main" id="{D29FDA91-EF39-42DA-AC6A-865BBEBBB2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8A0612-BF89-435E-B8A1-F0BB27E79756}" type="slidenum">
              <a:rPr lang="en-GB" altLang="en-US" smtClean="0"/>
              <a:pPr/>
              <a:t>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9</a:t>
            </a:fld>
            <a:endParaRPr lang="en-GB"/>
          </a:p>
        </p:txBody>
      </p:sp>
    </p:spTree>
    <p:extLst>
      <p:ext uri="{BB962C8B-B14F-4D97-AF65-F5344CB8AC3E}">
        <p14:creationId xmlns:p14="http://schemas.microsoft.com/office/powerpoint/2010/main" val="169986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GCSP -  interpretation  really helpful document to share and put up across your staff rooms. </a:t>
            </a:r>
          </a:p>
        </p:txBody>
      </p:sp>
      <p:sp>
        <p:nvSpPr>
          <p:cNvPr id="4" name="Slide Number Placeholder 3"/>
          <p:cNvSpPr>
            <a:spLocks noGrp="1"/>
          </p:cNvSpPr>
          <p:nvPr>
            <p:ph type="sldNum" sz="quarter" idx="5"/>
          </p:nvPr>
        </p:nvSpPr>
        <p:spPr/>
        <p:txBody>
          <a:bodyPr/>
          <a:lstStyle/>
          <a:p>
            <a:fld id="{2F0B7F7D-5E67-4BAF-B872-D24BA8A3661F}" type="slidenum">
              <a:rPr lang="en-GB" smtClean="0"/>
              <a:t>13</a:t>
            </a:fld>
            <a:endParaRPr lang="en-GB"/>
          </a:p>
        </p:txBody>
      </p:sp>
    </p:spTree>
    <p:extLst>
      <p:ext uri="{BB962C8B-B14F-4D97-AF65-F5344CB8AC3E}">
        <p14:creationId xmlns:p14="http://schemas.microsoft.com/office/powerpoint/2010/main" val="41775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2DE993-0AA5-4192-8E5C-7ADFF7E29E05}" type="slidenum">
              <a:rPr lang="en-GB" smtClean="0"/>
              <a:t>20</a:t>
            </a:fld>
            <a:endParaRPr lang="en-GB"/>
          </a:p>
        </p:txBody>
      </p:sp>
    </p:spTree>
    <p:extLst>
      <p:ext uri="{BB962C8B-B14F-4D97-AF65-F5344CB8AC3E}">
        <p14:creationId xmlns:p14="http://schemas.microsoft.com/office/powerpoint/2010/main" val="348716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a:solidFill>
                  <a:srgbClr val="686464"/>
                </a:solidFill>
                <a:effectLst/>
                <a:latin typeface="Poppins" panose="00000500000000000000" pitchFamily="2" charset="0"/>
              </a:rPr>
              <a:t> </a:t>
            </a:r>
          </a:p>
          <a:p>
            <a:endParaRPr lang="en-GB"/>
          </a:p>
        </p:txBody>
      </p:sp>
      <p:sp>
        <p:nvSpPr>
          <p:cNvPr id="4" name="Slide Number Placeholder 3"/>
          <p:cNvSpPr>
            <a:spLocks noGrp="1"/>
          </p:cNvSpPr>
          <p:nvPr>
            <p:ph type="sldNum" sz="quarter" idx="5"/>
          </p:nvPr>
        </p:nvSpPr>
        <p:spPr/>
        <p:txBody>
          <a:bodyPr/>
          <a:lstStyle/>
          <a:p>
            <a:fld id="{2F0B7F7D-5E67-4BAF-B872-D24BA8A3661F}" type="slidenum">
              <a:rPr lang="en-GB" smtClean="0"/>
              <a:t>21</a:t>
            </a:fld>
            <a:endParaRPr lang="en-GB"/>
          </a:p>
        </p:txBody>
      </p:sp>
    </p:spTree>
    <p:extLst>
      <p:ext uri="{BB962C8B-B14F-4D97-AF65-F5344CB8AC3E}">
        <p14:creationId xmlns:p14="http://schemas.microsoft.com/office/powerpoint/2010/main" val="198856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9DA9-BF0E-76E1-2034-4F4E7877759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F49C589E-4866-745B-9541-A4F520E144BE}"/>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3D4CBCBE-BD0F-DCAF-9EA0-2F3F9BAAA77C}"/>
              </a:ext>
            </a:extLst>
          </p:cNvPr>
          <p:cNvSpPr txBox="1">
            <a:spLocks noGrp="1"/>
          </p:cNvSpPr>
          <p:nvPr>
            <p:ph type="dt" sz="half" idx="7"/>
          </p:nvPr>
        </p:nvSpPr>
        <p:spPr/>
        <p:txBody>
          <a:bodyPr/>
          <a:lstStyle>
            <a:lvl1pPr>
              <a:defRPr/>
            </a:lvl1pPr>
          </a:lstStyle>
          <a:p>
            <a:pPr lvl="0"/>
            <a:fld id="{BA586815-533F-4599-87A3-2D2037463FC1}" type="datetime1">
              <a:rPr lang="en-GB"/>
              <a:pPr lvl="0"/>
              <a:t>19/09/2022</a:t>
            </a:fld>
            <a:endParaRPr lang="en-GB"/>
          </a:p>
        </p:txBody>
      </p:sp>
      <p:sp>
        <p:nvSpPr>
          <p:cNvPr id="5" name="Footer Placeholder 4">
            <a:extLst>
              <a:ext uri="{FF2B5EF4-FFF2-40B4-BE49-F238E27FC236}">
                <a16:creationId xmlns:a16="http://schemas.microsoft.com/office/drawing/2014/main" id="{9F0F1162-29E8-B4DB-DFB1-B50BAFB2F06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0693EF5-AA47-20E7-74C5-8E4B2661E2A2}"/>
              </a:ext>
            </a:extLst>
          </p:cNvPr>
          <p:cNvSpPr txBox="1">
            <a:spLocks noGrp="1"/>
          </p:cNvSpPr>
          <p:nvPr>
            <p:ph type="sldNum" sz="quarter" idx="8"/>
          </p:nvPr>
        </p:nvSpPr>
        <p:spPr/>
        <p:txBody>
          <a:bodyPr/>
          <a:lstStyle>
            <a:lvl1pPr>
              <a:defRPr/>
            </a:lvl1pPr>
          </a:lstStyle>
          <a:p>
            <a:pPr lvl="0"/>
            <a:fld id="{6E65C0B2-12B2-4256-98A9-02CE66C5EA68}" type="slidenum">
              <a:t>‹#›</a:t>
            </a:fld>
            <a:endParaRPr lang="en-GB"/>
          </a:p>
        </p:txBody>
      </p:sp>
    </p:spTree>
    <p:extLst>
      <p:ext uri="{BB962C8B-B14F-4D97-AF65-F5344CB8AC3E}">
        <p14:creationId xmlns:p14="http://schemas.microsoft.com/office/powerpoint/2010/main" val="5982230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3CDE-D55C-A891-A146-FB80761C7A0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0C65280-4DAA-8A8E-194F-56BCDDD7934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2CD786-4D9C-D385-F5DF-24E40CC75AA9}"/>
              </a:ext>
            </a:extLst>
          </p:cNvPr>
          <p:cNvSpPr txBox="1">
            <a:spLocks noGrp="1"/>
          </p:cNvSpPr>
          <p:nvPr>
            <p:ph type="dt" sz="half" idx="7"/>
          </p:nvPr>
        </p:nvSpPr>
        <p:spPr/>
        <p:txBody>
          <a:bodyPr/>
          <a:lstStyle>
            <a:lvl1pPr>
              <a:defRPr/>
            </a:lvl1pPr>
          </a:lstStyle>
          <a:p>
            <a:pPr lvl="0"/>
            <a:fld id="{F1B62E40-EFB8-406C-A7F4-7820A40E3A14}" type="datetime1">
              <a:rPr lang="en-GB"/>
              <a:pPr lvl="0"/>
              <a:t>19/09/2022</a:t>
            </a:fld>
            <a:endParaRPr lang="en-GB"/>
          </a:p>
        </p:txBody>
      </p:sp>
      <p:sp>
        <p:nvSpPr>
          <p:cNvPr id="5" name="Footer Placeholder 4">
            <a:extLst>
              <a:ext uri="{FF2B5EF4-FFF2-40B4-BE49-F238E27FC236}">
                <a16:creationId xmlns:a16="http://schemas.microsoft.com/office/drawing/2014/main" id="{8F4B941A-EA1E-BC96-8AAD-2CC2EF52F59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735B6F3-07AF-3F50-E017-CA046B571458}"/>
              </a:ext>
            </a:extLst>
          </p:cNvPr>
          <p:cNvSpPr txBox="1">
            <a:spLocks noGrp="1"/>
          </p:cNvSpPr>
          <p:nvPr>
            <p:ph type="sldNum" sz="quarter" idx="8"/>
          </p:nvPr>
        </p:nvSpPr>
        <p:spPr/>
        <p:txBody>
          <a:bodyPr/>
          <a:lstStyle>
            <a:lvl1pPr>
              <a:defRPr/>
            </a:lvl1pPr>
          </a:lstStyle>
          <a:p>
            <a:pPr lvl="0"/>
            <a:fld id="{5AC2095C-4AC1-49F4-A40F-A739FAE6DF02}" type="slidenum">
              <a:t>‹#›</a:t>
            </a:fld>
            <a:endParaRPr lang="en-GB"/>
          </a:p>
        </p:txBody>
      </p:sp>
    </p:spTree>
    <p:extLst>
      <p:ext uri="{BB962C8B-B14F-4D97-AF65-F5344CB8AC3E}">
        <p14:creationId xmlns:p14="http://schemas.microsoft.com/office/powerpoint/2010/main" val="360676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C5B27-8BB0-F548-9AD9-5670FED458E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E10C3A8-167D-34EB-6519-A47B3AE1DB6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C85440-7B6E-983B-4186-07A434305801}"/>
              </a:ext>
            </a:extLst>
          </p:cNvPr>
          <p:cNvSpPr txBox="1">
            <a:spLocks noGrp="1"/>
          </p:cNvSpPr>
          <p:nvPr>
            <p:ph type="dt" sz="half" idx="7"/>
          </p:nvPr>
        </p:nvSpPr>
        <p:spPr/>
        <p:txBody>
          <a:bodyPr/>
          <a:lstStyle>
            <a:lvl1pPr>
              <a:defRPr/>
            </a:lvl1pPr>
          </a:lstStyle>
          <a:p>
            <a:pPr lvl="0"/>
            <a:fld id="{A692ADA0-76FB-4A64-B00A-57B27A54F5EE}" type="datetime1">
              <a:rPr lang="en-GB"/>
              <a:pPr lvl="0"/>
              <a:t>19/09/2022</a:t>
            </a:fld>
            <a:endParaRPr lang="en-GB"/>
          </a:p>
        </p:txBody>
      </p:sp>
      <p:sp>
        <p:nvSpPr>
          <p:cNvPr id="5" name="Footer Placeholder 4">
            <a:extLst>
              <a:ext uri="{FF2B5EF4-FFF2-40B4-BE49-F238E27FC236}">
                <a16:creationId xmlns:a16="http://schemas.microsoft.com/office/drawing/2014/main" id="{E36A4E86-6456-10C4-D326-E04A677D52C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1D6B84E-FC24-D0FF-51B6-72A2A441F00E}"/>
              </a:ext>
            </a:extLst>
          </p:cNvPr>
          <p:cNvSpPr txBox="1">
            <a:spLocks noGrp="1"/>
          </p:cNvSpPr>
          <p:nvPr>
            <p:ph type="sldNum" sz="quarter" idx="8"/>
          </p:nvPr>
        </p:nvSpPr>
        <p:spPr/>
        <p:txBody>
          <a:bodyPr/>
          <a:lstStyle>
            <a:lvl1pPr>
              <a:defRPr/>
            </a:lvl1pPr>
          </a:lstStyle>
          <a:p>
            <a:pPr lvl="0"/>
            <a:fld id="{9C9CE02D-6E2A-42D6-BF3A-7D6B60AD5A32}" type="slidenum">
              <a:t>‹#›</a:t>
            </a:fld>
            <a:endParaRPr lang="en-GB"/>
          </a:p>
        </p:txBody>
      </p:sp>
    </p:spTree>
    <p:extLst>
      <p:ext uri="{BB962C8B-B14F-4D97-AF65-F5344CB8AC3E}">
        <p14:creationId xmlns:p14="http://schemas.microsoft.com/office/powerpoint/2010/main" val="300904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420B53F-2AF0-4D6C-AA54-85F9FEF27111}"/>
              </a:ext>
            </a:extLst>
          </p:cNvPr>
          <p:cNvSpPr>
            <a:spLocks noGrp="1"/>
          </p:cNvSpPr>
          <p:nvPr>
            <p:ph type="body" sz="quarter" idx="14"/>
          </p:nvPr>
        </p:nvSpPr>
        <p:spPr>
          <a:xfrm>
            <a:off x="1090613" y="2016125"/>
            <a:ext cx="10604500" cy="3846513"/>
          </a:xfrm>
          <a:prstGeom prst="rect">
            <a:avLst/>
          </a:prstGeom>
        </p:spPr>
        <p:txBody>
          <a:bodyPr/>
          <a:lstStyle>
            <a:lvl1pPr marL="0" indent="0">
              <a:buNone/>
              <a:defRPr sz="1800">
                <a:solidFill>
                  <a:srgbClr val="000000"/>
                </a:solidFill>
              </a:defRPr>
            </a:lvl1pPr>
            <a:lvl2pPr>
              <a:defRPr>
                <a:solidFill>
                  <a:srgbClr val="004251"/>
                </a:solidFill>
              </a:defRPr>
            </a:lvl2pPr>
            <a:lvl3pPr>
              <a:defRPr>
                <a:solidFill>
                  <a:srgbClr val="004251"/>
                </a:solidFill>
              </a:defRPr>
            </a:lvl3pPr>
            <a:lvl4pPr>
              <a:defRPr>
                <a:solidFill>
                  <a:srgbClr val="004251"/>
                </a:solidFill>
              </a:defRPr>
            </a:lvl4pPr>
            <a:lvl5pPr>
              <a:defRPr>
                <a:solidFill>
                  <a:srgbClr val="004251"/>
                </a:solidFill>
              </a:defRPr>
            </a:lvl5pPr>
          </a:lstStyle>
          <a:p>
            <a:pPr lvl="0"/>
            <a:r>
              <a:rPr lang="en-US"/>
              <a:t>Edit Master text styles</a:t>
            </a:r>
          </a:p>
        </p:txBody>
      </p:sp>
      <p:sp>
        <p:nvSpPr>
          <p:cNvPr id="7" name="Text Placeholder 6">
            <a:extLst>
              <a:ext uri="{FF2B5EF4-FFF2-40B4-BE49-F238E27FC236}">
                <a16:creationId xmlns:a16="http://schemas.microsoft.com/office/drawing/2014/main" id="{22DE9FD7-F926-4FAB-9AA2-3288084DC39E}"/>
              </a:ext>
            </a:extLst>
          </p:cNvPr>
          <p:cNvSpPr>
            <a:spLocks noGrp="1"/>
          </p:cNvSpPr>
          <p:nvPr>
            <p:ph type="body" sz="quarter" idx="15" hasCustomPrompt="1"/>
          </p:nvPr>
        </p:nvSpPr>
        <p:spPr>
          <a:xfrm>
            <a:off x="1090613" y="1109889"/>
            <a:ext cx="10604500" cy="636588"/>
          </a:xfrm>
          <a:prstGeom prst="rect">
            <a:avLst/>
          </a:prstGeom>
        </p:spPr>
        <p:txBody>
          <a:bodyPr/>
          <a:lstStyle>
            <a:lvl1pPr marL="0" indent="0" algn="ctr">
              <a:buNone/>
              <a:defRPr sz="2800" b="1">
                <a:solidFill>
                  <a:srgbClr val="7C7777"/>
                </a:solidFill>
              </a:defRPr>
            </a:lvl1pPr>
            <a:lvl5pPr>
              <a:defRPr/>
            </a:lvl5pPr>
          </a:lstStyle>
          <a:p>
            <a:pPr lvl="0"/>
            <a:r>
              <a:rPr lang="en-US"/>
              <a:t>Title text</a:t>
            </a:r>
          </a:p>
        </p:txBody>
      </p:sp>
    </p:spTree>
    <p:extLst>
      <p:ext uri="{BB962C8B-B14F-4D97-AF65-F5344CB8AC3E}">
        <p14:creationId xmlns:p14="http://schemas.microsoft.com/office/powerpoint/2010/main" val="184320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A620-73AB-A13B-4CF3-04807A80789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539D44C-6D28-ED68-7EB0-3977B6F3594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6C9B0-4357-4107-EE3E-A15DD2E94CFF}"/>
              </a:ext>
            </a:extLst>
          </p:cNvPr>
          <p:cNvSpPr txBox="1">
            <a:spLocks noGrp="1"/>
          </p:cNvSpPr>
          <p:nvPr>
            <p:ph type="dt" sz="half" idx="7"/>
          </p:nvPr>
        </p:nvSpPr>
        <p:spPr/>
        <p:txBody>
          <a:bodyPr/>
          <a:lstStyle>
            <a:lvl1pPr>
              <a:defRPr/>
            </a:lvl1pPr>
          </a:lstStyle>
          <a:p>
            <a:pPr lvl="0"/>
            <a:fld id="{42CDC6D9-B51A-4159-A980-B24C3440993A}" type="datetime1">
              <a:rPr lang="en-GB"/>
              <a:pPr lvl="0"/>
              <a:t>19/09/2022</a:t>
            </a:fld>
            <a:endParaRPr lang="en-GB"/>
          </a:p>
        </p:txBody>
      </p:sp>
      <p:sp>
        <p:nvSpPr>
          <p:cNvPr id="5" name="Footer Placeholder 4">
            <a:extLst>
              <a:ext uri="{FF2B5EF4-FFF2-40B4-BE49-F238E27FC236}">
                <a16:creationId xmlns:a16="http://schemas.microsoft.com/office/drawing/2014/main" id="{472BBAE7-436E-BA7E-A5A4-6EF7481167D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98AB5CF-AD9C-1AC6-22F4-809033901AB7}"/>
              </a:ext>
            </a:extLst>
          </p:cNvPr>
          <p:cNvSpPr txBox="1">
            <a:spLocks noGrp="1"/>
          </p:cNvSpPr>
          <p:nvPr>
            <p:ph type="sldNum" sz="quarter" idx="8"/>
          </p:nvPr>
        </p:nvSpPr>
        <p:spPr/>
        <p:txBody>
          <a:bodyPr/>
          <a:lstStyle>
            <a:lvl1pPr>
              <a:defRPr/>
            </a:lvl1pPr>
          </a:lstStyle>
          <a:p>
            <a:pPr lvl="0"/>
            <a:fld id="{33EBAEB9-E85B-4685-806F-1783986C8FF2}" type="slidenum">
              <a:t>‹#›</a:t>
            </a:fld>
            <a:endParaRPr lang="en-GB"/>
          </a:p>
        </p:txBody>
      </p:sp>
    </p:spTree>
    <p:extLst>
      <p:ext uri="{BB962C8B-B14F-4D97-AF65-F5344CB8AC3E}">
        <p14:creationId xmlns:p14="http://schemas.microsoft.com/office/powerpoint/2010/main" val="21772238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F235-61A3-E128-A9EE-FF792BD9FF4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26C717E-D378-C35F-69B9-72D4D84FF76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EFB3414-724F-B05B-5970-62F229BF4DE8}"/>
              </a:ext>
            </a:extLst>
          </p:cNvPr>
          <p:cNvSpPr txBox="1">
            <a:spLocks noGrp="1"/>
          </p:cNvSpPr>
          <p:nvPr>
            <p:ph type="dt" sz="half" idx="7"/>
          </p:nvPr>
        </p:nvSpPr>
        <p:spPr/>
        <p:txBody>
          <a:bodyPr/>
          <a:lstStyle>
            <a:lvl1pPr>
              <a:defRPr/>
            </a:lvl1pPr>
          </a:lstStyle>
          <a:p>
            <a:pPr lvl="0"/>
            <a:fld id="{DA1A3ACE-3DCF-4C92-A215-EB4EC221F22D}" type="datetime1">
              <a:rPr lang="en-GB"/>
              <a:pPr lvl="0"/>
              <a:t>19/09/2022</a:t>
            </a:fld>
            <a:endParaRPr lang="en-GB"/>
          </a:p>
        </p:txBody>
      </p:sp>
      <p:sp>
        <p:nvSpPr>
          <p:cNvPr id="5" name="Footer Placeholder 4">
            <a:extLst>
              <a:ext uri="{FF2B5EF4-FFF2-40B4-BE49-F238E27FC236}">
                <a16:creationId xmlns:a16="http://schemas.microsoft.com/office/drawing/2014/main" id="{D1596896-579C-1641-05DC-B87A0357F7D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8ED9FB7-6669-DA8E-904D-4D368B84BAE6}"/>
              </a:ext>
            </a:extLst>
          </p:cNvPr>
          <p:cNvSpPr txBox="1">
            <a:spLocks noGrp="1"/>
          </p:cNvSpPr>
          <p:nvPr>
            <p:ph type="sldNum" sz="quarter" idx="8"/>
          </p:nvPr>
        </p:nvSpPr>
        <p:spPr/>
        <p:txBody>
          <a:bodyPr/>
          <a:lstStyle>
            <a:lvl1pPr>
              <a:defRPr/>
            </a:lvl1pPr>
          </a:lstStyle>
          <a:p>
            <a:pPr lvl="0"/>
            <a:fld id="{7D77FB47-5DF4-432A-A6CA-A506D0A02D17}" type="slidenum">
              <a:t>‹#›</a:t>
            </a:fld>
            <a:endParaRPr lang="en-GB"/>
          </a:p>
        </p:txBody>
      </p:sp>
    </p:spTree>
    <p:extLst>
      <p:ext uri="{BB962C8B-B14F-4D97-AF65-F5344CB8AC3E}">
        <p14:creationId xmlns:p14="http://schemas.microsoft.com/office/powerpoint/2010/main" val="93159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8FFF-5ABE-43A5-2EBE-0E5433F0A2C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EA0AF32-F8D8-7B87-9C39-BFE8BE1E98A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8EECA0-8BFC-8137-B4FD-047D08B1E3A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E2A08-B5E2-FD9B-B1E1-A8B46141A85E}"/>
              </a:ext>
            </a:extLst>
          </p:cNvPr>
          <p:cNvSpPr txBox="1">
            <a:spLocks noGrp="1"/>
          </p:cNvSpPr>
          <p:nvPr>
            <p:ph type="dt" sz="half" idx="7"/>
          </p:nvPr>
        </p:nvSpPr>
        <p:spPr/>
        <p:txBody>
          <a:bodyPr/>
          <a:lstStyle>
            <a:lvl1pPr>
              <a:defRPr/>
            </a:lvl1pPr>
          </a:lstStyle>
          <a:p>
            <a:pPr lvl="0"/>
            <a:fld id="{13A912FB-D187-41A3-BF81-BC1C341B86A2}" type="datetime1">
              <a:rPr lang="en-GB"/>
              <a:pPr lvl="0"/>
              <a:t>19/09/2022</a:t>
            </a:fld>
            <a:endParaRPr lang="en-GB"/>
          </a:p>
        </p:txBody>
      </p:sp>
      <p:sp>
        <p:nvSpPr>
          <p:cNvPr id="6" name="Footer Placeholder 5">
            <a:extLst>
              <a:ext uri="{FF2B5EF4-FFF2-40B4-BE49-F238E27FC236}">
                <a16:creationId xmlns:a16="http://schemas.microsoft.com/office/drawing/2014/main" id="{B5F6C151-927C-70EF-D292-170011D8E5E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38BEBDD-08AA-F37F-FCD4-03C9CB176E25}"/>
              </a:ext>
            </a:extLst>
          </p:cNvPr>
          <p:cNvSpPr txBox="1">
            <a:spLocks noGrp="1"/>
          </p:cNvSpPr>
          <p:nvPr>
            <p:ph type="sldNum" sz="quarter" idx="8"/>
          </p:nvPr>
        </p:nvSpPr>
        <p:spPr/>
        <p:txBody>
          <a:bodyPr/>
          <a:lstStyle>
            <a:lvl1pPr>
              <a:defRPr/>
            </a:lvl1pPr>
          </a:lstStyle>
          <a:p>
            <a:pPr lvl="0"/>
            <a:fld id="{D6458C05-D589-4F07-833B-A1AEE51E5E9C}" type="slidenum">
              <a:t>‹#›</a:t>
            </a:fld>
            <a:endParaRPr lang="en-GB"/>
          </a:p>
        </p:txBody>
      </p:sp>
    </p:spTree>
    <p:extLst>
      <p:ext uri="{BB962C8B-B14F-4D97-AF65-F5344CB8AC3E}">
        <p14:creationId xmlns:p14="http://schemas.microsoft.com/office/powerpoint/2010/main" val="355548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7D07-8802-AF4E-6CFC-9AF8CC13C45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1A6ACC8-4F83-3DB0-BBCF-C4BED4A449F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02A1D43-2051-E1B3-D0F9-E8A201D0159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59FC64-B817-8534-3FD3-883614D270A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A7A3C5A-1ACA-C199-99E1-9365E3D937E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F6E539-79BD-EF29-D52D-155E4F78F56B}"/>
              </a:ext>
            </a:extLst>
          </p:cNvPr>
          <p:cNvSpPr txBox="1">
            <a:spLocks noGrp="1"/>
          </p:cNvSpPr>
          <p:nvPr>
            <p:ph type="dt" sz="half" idx="7"/>
          </p:nvPr>
        </p:nvSpPr>
        <p:spPr/>
        <p:txBody>
          <a:bodyPr/>
          <a:lstStyle>
            <a:lvl1pPr>
              <a:defRPr/>
            </a:lvl1pPr>
          </a:lstStyle>
          <a:p>
            <a:pPr lvl="0"/>
            <a:fld id="{C27A409C-58B9-4D9E-8EEC-8E4D20C1CD1A}" type="datetime1">
              <a:rPr lang="en-GB"/>
              <a:pPr lvl="0"/>
              <a:t>19/09/2022</a:t>
            </a:fld>
            <a:endParaRPr lang="en-GB"/>
          </a:p>
        </p:txBody>
      </p:sp>
      <p:sp>
        <p:nvSpPr>
          <p:cNvPr id="8" name="Footer Placeholder 7">
            <a:extLst>
              <a:ext uri="{FF2B5EF4-FFF2-40B4-BE49-F238E27FC236}">
                <a16:creationId xmlns:a16="http://schemas.microsoft.com/office/drawing/2014/main" id="{9190665E-9613-7D7C-1A3B-C3B4445CFB4B}"/>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F35253EB-BFB6-EA5D-F199-8457474BF36E}"/>
              </a:ext>
            </a:extLst>
          </p:cNvPr>
          <p:cNvSpPr txBox="1">
            <a:spLocks noGrp="1"/>
          </p:cNvSpPr>
          <p:nvPr>
            <p:ph type="sldNum" sz="quarter" idx="8"/>
          </p:nvPr>
        </p:nvSpPr>
        <p:spPr/>
        <p:txBody>
          <a:bodyPr/>
          <a:lstStyle>
            <a:lvl1pPr>
              <a:defRPr/>
            </a:lvl1pPr>
          </a:lstStyle>
          <a:p>
            <a:pPr lvl="0"/>
            <a:fld id="{D5B9662E-80FB-4AA9-909D-C60CFB607DDB}" type="slidenum">
              <a:t>‹#›</a:t>
            </a:fld>
            <a:endParaRPr lang="en-GB"/>
          </a:p>
        </p:txBody>
      </p:sp>
    </p:spTree>
    <p:extLst>
      <p:ext uri="{BB962C8B-B14F-4D97-AF65-F5344CB8AC3E}">
        <p14:creationId xmlns:p14="http://schemas.microsoft.com/office/powerpoint/2010/main" val="425213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DCDC-58BB-1FA7-60D7-D4F74FD6201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35F06EBA-D94A-0B6A-7133-2D737B2DEB2D}"/>
              </a:ext>
            </a:extLst>
          </p:cNvPr>
          <p:cNvSpPr txBox="1">
            <a:spLocks noGrp="1"/>
          </p:cNvSpPr>
          <p:nvPr>
            <p:ph type="dt" sz="half" idx="7"/>
          </p:nvPr>
        </p:nvSpPr>
        <p:spPr/>
        <p:txBody>
          <a:bodyPr/>
          <a:lstStyle>
            <a:lvl1pPr>
              <a:defRPr/>
            </a:lvl1pPr>
          </a:lstStyle>
          <a:p>
            <a:pPr lvl="0"/>
            <a:fld id="{93F9F070-9DA8-4D32-8282-19140ED5BD1E}" type="datetime1">
              <a:rPr lang="en-GB"/>
              <a:pPr lvl="0"/>
              <a:t>19/09/2022</a:t>
            </a:fld>
            <a:endParaRPr lang="en-GB"/>
          </a:p>
        </p:txBody>
      </p:sp>
      <p:sp>
        <p:nvSpPr>
          <p:cNvPr id="4" name="Footer Placeholder 3">
            <a:extLst>
              <a:ext uri="{FF2B5EF4-FFF2-40B4-BE49-F238E27FC236}">
                <a16:creationId xmlns:a16="http://schemas.microsoft.com/office/drawing/2014/main" id="{A3B99CD1-E3B3-F406-8EC8-8BADC6DC4E85}"/>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457F1144-5DEB-2DBF-A586-84CAB60191B2}"/>
              </a:ext>
            </a:extLst>
          </p:cNvPr>
          <p:cNvSpPr txBox="1">
            <a:spLocks noGrp="1"/>
          </p:cNvSpPr>
          <p:nvPr>
            <p:ph type="sldNum" sz="quarter" idx="8"/>
          </p:nvPr>
        </p:nvSpPr>
        <p:spPr/>
        <p:txBody>
          <a:bodyPr/>
          <a:lstStyle>
            <a:lvl1pPr>
              <a:defRPr/>
            </a:lvl1pPr>
          </a:lstStyle>
          <a:p>
            <a:pPr lvl="0"/>
            <a:fld id="{FAA311B4-3D9A-4E56-9514-E520DAA4220A}" type="slidenum">
              <a:t>‹#›</a:t>
            </a:fld>
            <a:endParaRPr lang="en-GB"/>
          </a:p>
        </p:txBody>
      </p:sp>
    </p:spTree>
    <p:extLst>
      <p:ext uri="{BB962C8B-B14F-4D97-AF65-F5344CB8AC3E}">
        <p14:creationId xmlns:p14="http://schemas.microsoft.com/office/powerpoint/2010/main" val="3945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FADAC-3EC5-39F2-DB91-0338D821BA30}"/>
              </a:ext>
            </a:extLst>
          </p:cNvPr>
          <p:cNvSpPr txBox="1">
            <a:spLocks noGrp="1"/>
          </p:cNvSpPr>
          <p:nvPr>
            <p:ph type="dt" sz="half" idx="7"/>
          </p:nvPr>
        </p:nvSpPr>
        <p:spPr/>
        <p:txBody>
          <a:bodyPr/>
          <a:lstStyle>
            <a:lvl1pPr>
              <a:defRPr/>
            </a:lvl1pPr>
          </a:lstStyle>
          <a:p>
            <a:pPr lvl="0"/>
            <a:fld id="{C5C68627-4D4D-47D6-B4BD-A37A13541383}" type="datetime1">
              <a:rPr lang="en-GB"/>
              <a:pPr lvl="0"/>
              <a:t>19/09/2022</a:t>
            </a:fld>
            <a:endParaRPr lang="en-GB"/>
          </a:p>
        </p:txBody>
      </p:sp>
      <p:sp>
        <p:nvSpPr>
          <p:cNvPr id="3" name="Footer Placeholder 2">
            <a:extLst>
              <a:ext uri="{FF2B5EF4-FFF2-40B4-BE49-F238E27FC236}">
                <a16:creationId xmlns:a16="http://schemas.microsoft.com/office/drawing/2014/main" id="{B5701316-56AD-DF82-B72B-B87A2D82B19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3E0A2A7A-79AF-BAC2-0A20-8F2DDF5A6332}"/>
              </a:ext>
            </a:extLst>
          </p:cNvPr>
          <p:cNvSpPr txBox="1">
            <a:spLocks noGrp="1"/>
          </p:cNvSpPr>
          <p:nvPr>
            <p:ph type="sldNum" sz="quarter" idx="8"/>
          </p:nvPr>
        </p:nvSpPr>
        <p:spPr/>
        <p:txBody>
          <a:bodyPr/>
          <a:lstStyle>
            <a:lvl1pPr>
              <a:defRPr/>
            </a:lvl1pPr>
          </a:lstStyle>
          <a:p>
            <a:pPr lvl="0"/>
            <a:fld id="{DC5C5981-AD21-478A-A5BB-5E9B8D5BB5E1}" type="slidenum">
              <a:t>‹#›</a:t>
            </a:fld>
            <a:endParaRPr lang="en-GB"/>
          </a:p>
        </p:txBody>
      </p:sp>
    </p:spTree>
    <p:extLst>
      <p:ext uri="{BB962C8B-B14F-4D97-AF65-F5344CB8AC3E}">
        <p14:creationId xmlns:p14="http://schemas.microsoft.com/office/powerpoint/2010/main" val="340387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4952-80A1-6748-6625-DD93756F6C1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B2D93BC-0508-FC2D-35AB-269C1CCA63F5}"/>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4B101E-052F-7BFB-DE27-6C4D589851A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89469D2-8063-C165-3B19-978C4EFB6274}"/>
              </a:ext>
            </a:extLst>
          </p:cNvPr>
          <p:cNvSpPr txBox="1">
            <a:spLocks noGrp="1"/>
          </p:cNvSpPr>
          <p:nvPr>
            <p:ph type="dt" sz="half" idx="7"/>
          </p:nvPr>
        </p:nvSpPr>
        <p:spPr/>
        <p:txBody>
          <a:bodyPr/>
          <a:lstStyle>
            <a:lvl1pPr>
              <a:defRPr/>
            </a:lvl1pPr>
          </a:lstStyle>
          <a:p>
            <a:pPr lvl="0"/>
            <a:fld id="{6DC1CC4F-4114-4BF1-AD3F-D9AAE26B0B41}" type="datetime1">
              <a:rPr lang="en-GB"/>
              <a:pPr lvl="0"/>
              <a:t>19/09/2022</a:t>
            </a:fld>
            <a:endParaRPr lang="en-GB"/>
          </a:p>
        </p:txBody>
      </p:sp>
      <p:sp>
        <p:nvSpPr>
          <p:cNvPr id="6" name="Footer Placeholder 5">
            <a:extLst>
              <a:ext uri="{FF2B5EF4-FFF2-40B4-BE49-F238E27FC236}">
                <a16:creationId xmlns:a16="http://schemas.microsoft.com/office/drawing/2014/main" id="{8E53DB36-3197-63C1-D430-3F83F796604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5D2D3EB-DE81-8BEB-A04C-36DCD0541FFC}"/>
              </a:ext>
            </a:extLst>
          </p:cNvPr>
          <p:cNvSpPr txBox="1">
            <a:spLocks noGrp="1"/>
          </p:cNvSpPr>
          <p:nvPr>
            <p:ph type="sldNum" sz="quarter" idx="8"/>
          </p:nvPr>
        </p:nvSpPr>
        <p:spPr/>
        <p:txBody>
          <a:bodyPr/>
          <a:lstStyle>
            <a:lvl1pPr>
              <a:defRPr/>
            </a:lvl1pPr>
          </a:lstStyle>
          <a:p>
            <a:pPr lvl="0"/>
            <a:fld id="{1AB65794-3AC4-4A97-B35E-30F565D6F5CF}" type="slidenum">
              <a:t>‹#›</a:t>
            </a:fld>
            <a:endParaRPr lang="en-GB"/>
          </a:p>
        </p:txBody>
      </p:sp>
    </p:spTree>
    <p:extLst>
      <p:ext uri="{BB962C8B-B14F-4D97-AF65-F5344CB8AC3E}">
        <p14:creationId xmlns:p14="http://schemas.microsoft.com/office/powerpoint/2010/main" val="182367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9A62-A027-C355-7A82-F30BE5597FA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883F38D-A323-F68A-2433-D97E1C015472}"/>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7E040B2F-998A-F986-B337-08746125D76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550FB89-4FB7-4289-C44B-8E60F0260F9A}"/>
              </a:ext>
            </a:extLst>
          </p:cNvPr>
          <p:cNvSpPr txBox="1">
            <a:spLocks noGrp="1"/>
          </p:cNvSpPr>
          <p:nvPr>
            <p:ph type="dt" sz="half" idx="7"/>
          </p:nvPr>
        </p:nvSpPr>
        <p:spPr/>
        <p:txBody>
          <a:bodyPr/>
          <a:lstStyle>
            <a:lvl1pPr>
              <a:defRPr/>
            </a:lvl1pPr>
          </a:lstStyle>
          <a:p>
            <a:pPr lvl="0"/>
            <a:fld id="{8691C5DA-B209-4D60-9553-0161F25B663B}" type="datetime1">
              <a:rPr lang="en-GB"/>
              <a:pPr lvl="0"/>
              <a:t>19/09/2022</a:t>
            </a:fld>
            <a:endParaRPr lang="en-GB"/>
          </a:p>
        </p:txBody>
      </p:sp>
      <p:sp>
        <p:nvSpPr>
          <p:cNvPr id="6" name="Footer Placeholder 5">
            <a:extLst>
              <a:ext uri="{FF2B5EF4-FFF2-40B4-BE49-F238E27FC236}">
                <a16:creationId xmlns:a16="http://schemas.microsoft.com/office/drawing/2014/main" id="{EE94DD0F-131A-CF6D-4D5E-C3DEC50D0C6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3307128-7321-55C8-D5DD-1505DA1FD980}"/>
              </a:ext>
            </a:extLst>
          </p:cNvPr>
          <p:cNvSpPr txBox="1">
            <a:spLocks noGrp="1"/>
          </p:cNvSpPr>
          <p:nvPr>
            <p:ph type="sldNum" sz="quarter" idx="8"/>
          </p:nvPr>
        </p:nvSpPr>
        <p:spPr/>
        <p:txBody>
          <a:bodyPr/>
          <a:lstStyle>
            <a:lvl1pPr>
              <a:defRPr/>
            </a:lvl1pPr>
          </a:lstStyle>
          <a:p>
            <a:pPr lvl="0"/>
            <a:fld id="{50A06080-5424-4052-8342-E18FC82ED1EA}" type="slidenum">
              <a:t>‹#›</a:t>
            </a:fld>
            <a:endParaRPr lang="en-GB"/>
          </a:p>
        </p:txBody>
      </p:sp>
    </p:spTree>
    <p:extLst>
      <p:ext uri="{BB962C8B-B14F-4D97-AF65-F5344CB8AC3E}">
        <p14:creationId xmlns:p14="http://schemas.microsoft.com/office/powerpoint/2010/main" val="325645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9503A-885D-CBC1-580E-F0B5E27DA4D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A755438-DE0C-55E7-6D8E-924BEC4E8E6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40D64-BB03-CDD9-F125-F353739F3DB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D45EF53-BDE7-4594-BE76-E649D9FB50E1}" type="datetime1">
              <a:rPr lang="en-GB"/>
              <a:pPr lvl="0"/>
              <a:t>19/09/2022</a:t>
            </a:fld>
            <a:endParaRPr lang="en-GB"/>
          </a:p>
        </p:txBody>
      </p:sp>
      <p:sp>
        <p:nvSpPr>
          <p:cNvPr id="5" name="Footer Placeholder 4">
            <a:extLst>
              <a:ext uri="{FF2B5EF4-FFF2-40B4-BE49-F238E27FC236}">
                <a16:creationId xmlns:a16="http://schemas.microsoft.com/office/drawing/2014/main" id="{5453C0DF-9EF2-B75F-4522-B1144F8C98B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3251BBE0-9A69-F391-6373-0BF2AED254C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6EDFD0E-9D1C-4D3D-9CAF-1F4DEAD746D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overnment/publications/sexual-violence-and-sexual-harassment-between-children-in-schools-and-colleg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lickr.com/photos/nationalassemblyforwales/5201568268"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harmful-online-challenges-and-online-hoax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ov.uk/dbs-update-service"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4316-F6AA-939B-9AFC-04E59B8B9D7B}"/>
              </a:ext>
            </a:extLst>
          </p:cNvPr>
          <p:cNvSpPr txBox="1">
            <a:spLocks noGrp="1"/>
          </p:cNvSpPr>
          <p:nvPr>
            <p:ph type="ctrTitle"/>
          </p:nvPr>
        </p:nvSpPr>
        <p:spPr/>
        <p:txBody>
          <a:bodyPr>
            <a:normAutofit/>
          </a:bodyPr>
          <a:lstStyle/>
          <a:p>
            <a:pPr lvl="0"/>
            <a:r>
              <a:rPr lang="en-GB" sz="4800">
                <a:latin typeface="Gill Sans MT" pitchFamily="34"/>
              </a:rPr>
              <a:t>Safeguarding Update  Autumn 2022</a:t>
            </a:r>
          </a:p>
        </p:txBody>
      </p:sp>
      <p:sp>
        <p:nvSpPr>
          <p:cNvPr id="3" name="Subtitle 2">
            <a:extLst>
              <a:ext uri="{FF2B5EF4-FFF2-40B4-BE49-F238E27FC236}">
                <a16:creationId xmlns:a16="http://schemas.microsoft.com/office/drawing/2014/main" id="{E10AA300-400D-A395-E3BC-B53B8E0C3B67}"/>
              </a:ext>
            </a:extLst>
          </p:cNvPr>
          <p:cNvSpPr txBox="1">
            <a:spLocks noGrp="1"/>
          </p:cNvSpPr>
          <p:nvPr>
            <p:ph type="subTitle" idx="1"/>
          </p:nvPr>
        </p:nvSpPr>
        <p:spPr/>
        <p:txBody>
          <a:bodyPr/>
          <a:lstStyle/>
          <a:p>
            <a:pPr lvl="0"/>
            <a:r>
              <a:rPr lang="en-GB">
                <a:latin typeface="Gill Sans MT" pitchFamily="34"/>
              </a:rPr>
              <a:t>August 2022</a:t>
            </a:r>
          </a:p>
        </p:txBody>
      </p:sp>
      <p:pic>
        <p:nvPicPr>
          <p:cNvPr id="4" name="Picture 4" descr="Text, logo, company name&#10;&#10;Description automatically generated">
            <a:extLst>
              <a:ext uri="{FF2B5EF4-FFF2-40B4-BE49-F238E27FC236}">
                <a16:creationId xmlns:a16="http://schemas.microsoft.com/office/drawing/2014/main" id="{5432ED27-1826-AE6F-26B6-A5D4D1400BB6}"/>
              </a:ext>
            </a:extLst>
          </p:cNvPr>
          <p:cNvPicPr>
            <a:picLocks noChangeAspect="1"/>
          </p:cNvPicPr>
          <p:nvPr/>
        </p:nvPicPr>
        <p:blipFill>
          <a:blip r:embed="rId3"/>
          <a:stretch>
            <a:fillRect/>
          </a:stretch>
        </p:blipFill>
        <p:spPr>
          <a:xfrm>
            <a:off x="8976364" y="442134"/>
            <a:ext cx="2565970" cy="1874026"/>
          </a:xfrm>
          <a:prstGeom prst="rect">
            <a:avLst/>
          </a:prstGeom>
          <a:blipFill>
            <a:blip r:embed="rId2">
              <a:alphaModFix/>
            </a:blip>
            <a:stretch>
              <a:fillRect/>
            </a:stretch>
          </a:blipFill>
          <a:ln cap="flat">
            <a:noFill/>
          </a:ln>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0652" y="546797"/>
            <a:ext cx="3171210" cy="13226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602AD6-6F8B-ED86-148C-4C34C58802A4}"/>
              </a:ext>
            </a:extLst>
          </p:cNvPr>
          <p:cNvSpPr>
            <a:spLocks noGrp="1"/>
          </p:cNvSpPr>
          <p:nvPr>
            <p:ph type="body" sz="quarter" idx="14"/>
          </p:nvPr>
        </p:nvSpPr>
        <p:spPr>
          <a:xfrm>
            <a:off x="780222" y="1500809"/>
            <a:ext cx="10914891" cy="4361829"/>
          </a:xfrm>
        </p:spPr>
        <p:txBody>
          <a:bodyPr>
            <a:normAutofit/>
          </a:bodyPr>
          <a:lstStyle/>
          <a:p>
            <a:pPr>
              <a:spcBef>
                <a:spcPct val="50000"/>
              </a:spcBef>
              <a:buSzTx/>
            </a:pPr>
            <a:r>
              <a:rPr lang="en-GB" altLang="en-US" b="1" u="sng">
                <a:latin typeface="Calibri" panose="020F0502020204030204" pitchFamily="34" charset="0"/>
              </a:rPr>
              <a:t>Concerns about the conduct of an adult (including low-level)</a:t>
            </a:r>
          </a:p>
          <a:p>
            <a:pPr marL="285750" indent="-285750">
              <a:spcBef>
                <a:spcPct val="50000"/>
              </a:spcBef>
              <a:buSzTx/>
              <a:buFont typeface="Arial" panose="020B0604020202020204" pitchFamily="34" charset="0"/>
              <a:buChar char="•"/>
            </a:pPr>
            <a:r>
              <a:rPr lang="en-US">
                <a:solidFill>
                  <a:schemeClr val="tx1"/>
                </a:solidFill>
              </a:rPr>
              <a:t>If staff have allegations or concerns about another member of staff (including supply staff, volunteers and contractors) posing a risk of harm to children, this should be referred . </a:t>
            </a:r>
            <a:endParaRPr lang="en-GB" altLang="en-US" b="1" u="sng">
              <a:latin typeface="Calibri" panose="020F0502020204030204" pitchFamily="34" charset="0"/>
            </a:endParaRPr>
          </a:p>
          <a:p>
            <a:pPr marL="285750" indent="-285750">
              <a:spcBef>
                <a:spcPct val="50000"/>
              </a:spcBef>
              <a:buSzTx/>
              <a:buFont typeface="Arial" panose="020B0604020202020204" pitchFamily="34" charset="0"/>
              <a:buChar char="•"/>
            </a:pPr>
            <a:r>
              <a:rPr lang="en-GB" altLang="en-US">
                <a:latin typeface="Calibri" panose="020F0502020204030204" pitchFamily="34" charset="0"/>
              </a:rPr>
              <a:t>Report immediately to the Headteacher (or Chair of Governors if about the HT who will refer to the CEO. </a:t>
            </a:r>
          </a:p>
          <a:p>
            <a:pPr marL="285750" indent="-285750">
              <a:spcBef>
                <a:spcPct val="50000"/>
              </a:spcBef>
              <a:buSzTx/>
              <a:buFont typeface="Arial" panose="020B0604020202020204" pitchFamily="34" charset="0"/>
              <a:buChar char="•"/>
            </a:pPr>
            <a:r>
              <a:rPr lang="en-GB" altLang="en-US">
                <a:latin typeface="Calibri" panose="020F0502020204030204" pitchFamily="34" charset="0"/>
              </a:rPr>
              <a:t>Write it down - time, date and sign</a:t>
            </a:r>
          </a:p>
          <a:p>
            <a:pPr marL="285750" indent="-285750">
              <a:spcBef>
                <a:spcPct val="50000"/>
              </a:spcBef>
              <a:buSzTx/>
              <a:buFont typeface="Arial" panose="020B0604020202020204" pitchFamily="34" charset="0"/>
              <a:buChar char="•"/>
            </a:pPr>
            <a:r>
              <a:rPr lang="en-GB" altLang="en-US">
                <a:latin typeface="Calibri" panose="020F0502020204030204" pitchFamily="34" charset="0"/>
              </a:rPr>
              <a:t>Do not talk to the person concerned</a:t>
            </a:r>
          </a:p>
          <a:p>
            <a:pPr marL="285750" indent="-285750">
              <a:spcBef>
                <a:spcPct val="50000"/>
              </a:spcBef>
              <a:buSzTx/>
              <a:buFont typeface="Arial" panose="020B0604020202020204" pitchFamily="34" charset="0"/>
              <a:buChar char="•"/>
            </a:pPr>
            <a:r>
              <a:rPr lang="en-GB" altLang="en-US">
                <a:latin typeface="Calibri" panose="020F0502020204030204" pitchFamily="34" charset="0"/>
              </a:rPr>
              <a:t>Keep it confidential</a:t>
            </a:r>
          </a:p>
          <a:p>
            <a:pPr marL="285750" indent="-285750" algn="just">
              <a:lnSpc>
                <a:spcPct val="114000"/>
              </a:lnSpc>
              <a:spcBef>
                <a:spcPts val="500"/>
              </a:spcBef>
              <a:spcAft>
                <a:spcPts val="500"/>
              </a:spcAft>
              <a:buFont typeface="Arial" panose="020B0604020202020204" pitchFamily="34" charset="0"/>
              <a:buChar char="•"/>
            </a:pPr>
            <a:r>
              <a:rPr lang="en-US" sz="1800">
                <a:solidFill>
                  <a:schemeClr val="tx1"/>
                </a:solidFill>
              </a:rPr>
              <a:t>If staff have concerns about safeguarding practices within their school, staff should raise the issue with the SLT or follow other whistleblowing channels if necessary in line with the Trust policy.</a:t>
            </a:r>
            <a:endParaRPr lang="en-US" sz="1800">
              <a:solidFill>
                <a:schemeClr val="tx1"/>
              </a:solidFill>
              <a:cs typeface="Calibri"/>
            </a:endParaRPr>
          </a:p>
          <a:p>
            <a:endParaRPr lang="en-GB"/>
          </a:p>
        </p:txBody>
      </p:sp>
      <p:sp>
        <p:nvSpPr>
          <p:cNvPr id="3" name="Text Placeholder 2">
            <a:extLst>
              <a:ext uri="{FF2B5EF4-FFF2-40B4-BE49-F238E27FC236}">
                <a16:creationId xmlns:a16="http://schemas.microsoft.com/office/drawing/2014/main" id="{20AAE866-D97B-0FCB-5290-42183DEF49D5}"/>
              </a:ext>
            </a:extLst>
          </p:cNvPr>
          <p:cNvSpPr>
            <a:spLocks noGrp="1"/>
          </p:cNvSpPr>
          <p:nvPr>
            <p:ph type="body" sz="quarter" idx="15"/>
          </p:nvPr>
        </p:nvSpPr>
        <p:spPr>
          <a:xfrm>
            <a:off x="815009" y="665922"/>
            <a:ext cx="10880104" cy="834887"/>
          </a:xfrm>
        </p:spPr>
        <p:txBody>
          <a:bodyPr/>
          <a:lstStyle/>
          <a:p>
            <a:pPr algn="l"/>
            <a:r>
              <a:rPr lang="en-US" sz="2800" b="1">
                <a:solidFill>
                  <a:schemeClr val="tx1"/>
                </a:solidFill>
              </a:rPr>
              <a:t>Part one: Safeguarding information for all staff </a:t>
            </a:r>
            <a:r>
              <a:rPr lang="en-GB" sz="2800" b="1">
                <a:solidFill>
                  <a:schemeClr val="tx1"/>
                </a:solidFill>
              </a:rPr>
              <a:t> </a:t>
            </a:r>
          </a:p>
          <a:p>
            <a:endParaRPr lang="en-GB"/>
          </a:p>
        </p:txBody>
      </p:sp>
    </p:spTree>
    <p:extLst>
      <p:ext uri="{BB962C8B-B14F-4D97-AF65-F5344CB8AC3E}">
        <p14:creationId xmlns:p14="http://schemas.microsoft.com/office/powerpoint/2010/main" val="370966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1349A-2588-FEF5-26A3-80A45A3498B6}"/>
              </a:ext>
            </a:extLst>
          </p:cNvPr>
          <p:cNvSpPr>
            <a:spLocks noGrp="1"/>
          </p:cNvSpPr>
          <p:nvPr>
            <p:ph type="title"/>
          </p:nvPr>
        </p:nvSpPr>
        <p:spPr>
          <a:xfrm>
            <a:off x="838203" y="365130"/>
            <a:ext cx="10515600" cy="991562"/>
          </a:xfrm>
        </p:spPr>
        <p:txBody>
          <a:bodyPr/>
          <a:lstStyle/>
          <a:p>
            <a:r>
              <a:rPr lang="en-GB" b="1"/>
              <a:t>Safer Working Practices</a:t>
            </a:r>
          </a:p>
        </p:txBody>
      </p:sp>
      <p:sp>
        <p:nvSpPr>
          <p:cNvPr id="4" name="Content Placeholder 3">
            <a:extLst>
              <a:ext uri="{FF2B5EF4-FFF2-40B4-BE49-F238E27FC236}">
                <a16:creationId xmlns:a16="http://schemas.microsoft.com/office/drawing/2014/main" id="{D701D58C-FD8D-5952-4688-72940BD39F3C}"/>
              </a:ext>
            </a:extLst>
          </p:cNvPr>
          <p:cNvSpPr>
            <a:spLocks noGrp="1"/>
          </p:cNvSpPr>
          <p:nvPr>
            <p:ph idx="1"/>
          </p:nvPr>
        </p:nvSpPr>
        <p:spPr>
          <a:xfrm>
            <a:off x="838203" y="1306996"/>
            <a:ext cx="10515600" cy="4869967"/>
          </a:xfrm>
        </p:spPr>
        <p:txBody>
          <a:bodyPr>
            <a:normAutofit fontScale="85000" lnSpcReduction="10000"/>
          </a:bodyPr>
          <a:lstStyle/>
          <a:p>
            <a:pPr eaLnBrk="1" hangingPunct="1">
              <a:spcBef>
                <a:spcPct val="50000"/>
              </a:spcBef>
              <a:buClrTx/>
              <a:buSzTx/>
              <a:buFontTx/>
              <a:buChar char="•"/>
            </a:pPr>
            <a:r>
              <a:rPr lang="en-GB" altLang="en-US" sz="2800" dirty="0">
                <a:latin typeface="Calibri" panose="020F0502020204030204" pitchFamily="34" charset="0"/>
              </a:rPr>
              <a:t>Staff behaviour must be professional at all times – including dress, language and online communication</a:t>
            </a:r>
          </a:p>
          <a:p>
            <a:pPr eaLnBrk="1" hangingPunct="1">
              <a:spcBef>
                <a:spcPct val="50000"/>
              </a:spcBef>
              <a:buClrTx/>
              <a:buSzTx/>
              <a:buFontTx/>
              <a:buChar char="•"/>
            </a:pPr>
            <a:r>
              <a:rPr lang="en-GB" altLang="en-US" sz="2800" dirty="0">
                <a:latin typeface="Calibri" panose="020F0502020204030204" pitchFamily="34" charset="0"/>
              </a:rPr>
              <a:t>Staff should not be in personal communication with pupils, this includes texting, messaging, social networking sites etc.</a:t>
            </a:r>
          </a:p>
          <a:p>
            <a:pPr eaLnBrk="1" hangingPunct="1">
              <a:spcBef>
                <a:spcPct val="50000"/>
              </a:spcBef>
              <a:buClrTx/>
              <a:buSzTx/>
              <a:buFontTx/>
              <a:buChar char="•"/>
            </a:pPr>
            <a:r>
              <a:rPr lang="en-GB" altLang="en-US" sz="2800" dirty="0">
                <a:latin typeface="Calibri" panose="020F0502020204030204" pitchFamily="34" charset="0"/>
              </a:rPr>
              <a:t>Report any situation where a pupil or parent may have developed an infatuation</a:t>
            </a:r>
          </a:p>
          <a:p>
            <a:pPr eaLnBrk="1" hangingPunct="1">
              <a:spcBef>
                <a:spcPct val="50000"/>
              </a:spcBef>
              <a:buClrTx/>
              <a:buSzTx/>
              <a:buFontTx/>
              <a:buChar char="•"/>
            </a:pPr>
            <a:r>
              <a:rPr lang="en-GB" altLang="en-US" sz="2800" dirty="0">
                <a:latin typeface="Calibri" panose="020F0502020204030204" pitchFamily="34" charset="0"/>
              </a:rPr>
              <a:t>Be mindful of situations where a pupil or parent comes to depend on you for support and discuss with a senior member of staff</a:t>
            </a:r>
          </a:p>
          <a:p>
            <a:pPr eaLnBrk="1" hangingPunct="1">
              <a:spcBef>
                <a:spcPct val="50000"/>
              </a:spcBef>
              <a:buClrTx/>
              <a:buSzTx/>
              <a:buFontTx/>
              <a:buChar char="•"/>
            </a:pPr>
            <a:r>
              <a:rPr lang="en-GB" altLang="en-US" sz="2800" dirty="0">
                <a:latin typeface="Calibri" panose="020F0502020204030204" pitchFamily="34" charset="0"/>
              </a:rPr>
              <a:t>Staff should not offer lifts outside agreed requirements of their role</a:t>
            </a:r>
          </a:p>
          <a:p>
            <a:pPr eaLnBrk="1" hangingPunct="1">
              <a:spcBef>
                <a:spcPct val="50000"/>
              </a:spcBef>
              <a:buClrTx/>
              <a:buSzTx/>
              <a:buFontTx/>
              <a:buChar char="•"/>
            </a:pPr>
            <a:r>
              <a:rPr lang="en-GB" altLang="en-US" sz="2800" dirty="0">
                <a:latin typeface="Calibri" panose="020F0502020204030204" pitchFamily="34" charset="0"/>
              </a:rPr>
              <a:t>Out of school contact must be planned and agreed with senior staff and parents. Appropriate social contact will be easily recognised and openly acknowledged.</a:t>
            </a:r>
          </a:p>
          <a:p>
            <a:pPr eaLnBrk="1" hangingPunct="1">
              <a:spcBef>
                <a:spcPct val="50000"/>
              </a:spcBef>
              <a:buClrTx/>
              <a:buSzTx/>
              <a:buFontTx/>
              <a:buChar char="•"/>
            </a:pPr>
            <a:r>
              <a:rPr lang="en-GB" altLang="en-US" sz="2800" dirty="0">
                <a:latin typeface="Calibri" panose="020F0502020204030204" pitchFamily="34" charset="0"/>
              </a:rPr>
              <a:t>Staff are in a position of trust and the power and age difference means they are not “friends” with pupils.</a:t>
            </a:r>
          </a:p>
          <a:p>
            <a:endParaRPr lang="en-GB" dirty="0"/>
          </a:p>
        </p:txBody>
      </p:sp>
    </p:spTree>
    <p:extLst>
      <p:ext uri="{BB962C8B-B14F-4D97-AF65-F5344CB8AC3E}">
        <p14:creationId xmlns:p14="http://schemas.microsoft.com/office/powerpoint/2010/main" val="202889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F6E70-72CC-631E-03B9-E8E4D94F8A48}"/>
              </a:ext>
            </a:extLst>
          </p:cNvPr>
          <p:cNvSpPr>
            <a:spLocks noGrp="1"/>
          </p:cNvSpPr>
          <p:nvPr>
            <p:ph type="body" sz="quarter" idx="14"/>
          </p:nvPr>
        </p:nvSpPr>
        <p:spPr/>
        <p:txBody>
          <a:bodyPr/>
          <a:lstStyle/>
          <a:p>
            <a:r>
              <a:rPr lang="en-GB" b="1"/>
              <a:t>Professional Curiosity</a:t>
            </a:r>
          </a:p>
          <a:p>
            <a:r>
              <a:rPr lang="en-GB"/>
              <a:t> </a:t>
            </a:r>
          </a:p>
          <a:p>
            <a:r>
              <a:rPr lang="en-GB"/>
              <a:t>This is new terminology introduced in this version. What does it mean ? </a:t>
            </a:r>
          </a:p>
        </p:txBody>
      </p:sp>
      <p:sp>
        <p:nvSpPr>
          <p:cNvPr id="3" name="Text Placeholder 2">
            <a:extLst>
              <a:ext uri="{FF2B5EF4-FFF2-40B4-BE49-F238E27FC236}">
                <a16:creationId xmlns:a16="http://schemas.microsoft.com/office/drawing/2014/main" id="{E17CD71F-6DF0-DCD2-2E40-3E3C095862D6}"/>
              </a:ext>
            </a:extLst>
          </p:cNvPr>
          <p:cNvSpPr>
            <a:spLocks noGrp="1"/>
          </p:cNvSpPr>
          <p:nvPr>
            <p:ph type="body" sz="quarter" idx="15"/>
          </p:nvPr>
        </p:nvSpPr>
        <p:spPr/>
        <p:txBody>
          <a:bodyPr/>
          <a:lstStyle/>
          <a:p>
            <a:pPr algn="l"/>
            <a:r>
              <a:rPr lang="en-GB">
                <a:solidFill>
                  <a:schemeClr val="tx1"/>
                </a:solidFill>
              </a:rPr>
              <a:t>What’s new in KCSIE 2022 ? </a:t>
            </a:r>
          </a:p>
        </p:txBody>
      </p:sp>
    </p:spTree>
    <p:extLst>
      <p:ext uri="{BB962C8B-B14F-4D97-AF65-F5344CB8AC3E}">
        <p14:creationId xmlns:p14="http://schemas.microsoft.com/office/powerpoint/2010/main" val="28324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38C3D-A664-BBFD-F5E1-B8382E2C2DE6}"/>
              </a:ext>
            </a:extLst>
          </p:cNvPr>
          <p:cNvPicPr>
            <a:picLocks noChangeAspect="1"/>
          </p:cNvPicPr>
          <p:nvPr/>
        </p:nvPicPr>
        <p:blipFill>
          <a:blip r:embed="rId3"/>
          <a:stretch>
            <a:fillRect/>
          </a:stretch>
        </p:blipFill>
        <p:spPr>
          <a:xfrm>
            <a:off x="3590892" y="283832"/>
            <a:ext cx="4697726" cy="6290336"/>
          </a:xfrm>
          <a:prstGeom prst="rect">
            <a:avLst/>
          </a:prstGeom>
        </p:spPr>
      </p:pic>
    </p:spTree>
    <p:extLst>
      <p:ext uri="{BB962C8B-B14F-4D97-AF65-F5344CB8AC3E}">
        <p14:creationId xmlns:p14="http://schemas.microsoft.com/office/powerpoint/2010/main" val="287838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79EA-2929-5FCD-0C91-D3B5671B8C94}"/>
              </a:ext>
            </a:extLst>
          </p:cNvPr>
          <p:cNvSpPr>
            <a:spLocks noGrp="1"/>
          </p:cNvSpPr>
          <p:nvPr>
            <p:ph type="title"/>
          </p:nvPr>
        </p:nvSpPr>
        <p:spPr>
          <a:xfrm>
            <a:off x="838203" y="365130"/>
            <a:ext cx="10515600" cy="1046228"/>
          </a:xfrm>
        </p:spPr>
        <p:txBody>
          <a:bodyPr>
            <a:normAutofit/>
          </a:bodyPr>
          <a:lstStyle/>
          <a:p>
            <a:r>
              <a:rPr lang="en-GB" sz="2800" b="1">
                <a:latin typeface="+mn-lt"/>
              </a:rPr>
              <a:t>What’s new in KCSIE 2022 ?</a:t>
            </a:r>
          </a:p>
        </p:txBody>
      </p:sp>
      <p:sp>
        <p:nvSpPr>
          <p:cNvPr id="3" name="Content Placeholder 2">
            <a:extLst>
              <a:ext uri="{FF2B5EF4-FFF2-40B4-BE49-F238E27FC236}">
                <a16:creationId xmlns:a16="http://schemas.microsoft.com/office/drawing/2014/main" id="{99D362C4-44E4-17DB-97C5-846418320FE8}"/>
              </a:ext>
            </a:extLst>
          </p:cNvPr>
          <p:cNvSpPr>
            <a:spLocks noGrp="1"/>
          </p:cNvSpPr>
          <p:nvPr>
            <p:ph idx="1"/>
          </p:nvPr>
        </p:nvSpPr>
        <p:spPr/>
        <p:txBody>
          <a:bodyPr>
            <a:normAutofit fontScale="77500" lnSpcReduction="20000"/>
          </a:bodyPr>
          <a:lstStyle/>
          <a:p>
            <a:pPr algn="just"/>
            <a:r>
              <a:rPr lang="en-GB" i="0">
                <a:solidFill>
                  <a:srgbClr val="041E42"/>
                </a:solidFill>
                <a:effectLst/>
                <a:latin typeface="+mn-lt"/>
              </a:rPr>
              <a:t>The guidance on child-on-child abuse (previously peer-on-peer abuse) has been merged into KCSIE 2022</a:t>
            </a:r>
            <a:endParaRPr lang="en-GB" i="0">
              <a:solidFill>
                <a:srgbClr val="686464"/>
              </a:solidFill>
              <a:effectLst/>
              <a:latin typeface="+mn-lt"/>
            </a:endParaRPr>
          </a:p>
          <a:p>
            <a:pPr algn="just"/>
            <a:r>
              <a:rPr lang="en-GB" b="0" i="0">
                <a:solidFill>
                  <a:srgbClr val="686464"/>
                </a:solidFill>
                <a:effectLst/>
                <a:latin typeface="+mn-lt"/>
              </a:rPr>
              <a:t>KCSIE 2022 incorporates the current standalone non-statutory guidance on ‘</a:t>
            </a:r>
            <a:r>
              <a:rPr lang="en-GB" b="0" i="0" u="none" strike="noStrike">
                <a:solidFill>
                  <a:srgbClr val="337AB7"/>
                </a:solidFill>
                <a:effectLst/>
                <a:latin typeface="+mn-lt"/>
                <a:hlinkClick r:id="rId2"/>
              </a:rPr>
              <a:t>Sexual violence and sexual harassment between children in schools and colleges</a:t>
            </a:r>
            <a:r>
              <a:rPr lang="en-GB" b="0" i="0">
                <a:solidFill>
                  <a:srgbClr val="686464"/>
                </a:solidFill>
                <a:effectLst/>
                <a:latin typeface="+mn-lt"/>
              </a:rPr>
              <a:t>’. Until the updated version of KCSIE commences on 1 September 2022, the existing non-statutory guidance is still in force.</a:t>
            </a:r>
          </a:p>
          <a:p>
            <a:pPr algn="just"/>
            <a:r>
              <a:rPr lang="en-GB" b="0" i="0">
                <a:solidFill>
                  <a:srgbClr val="686464"/>
                </a:solidFill>
                <a:effectLst/>
                <a:latin typeface="+mn-lt"/>
              </a:rPr>
              <a:t>The majority of the information from the standalone guidance has been merged into part five of KCSIE 2022, alongside a number of new case studies to help schools deal with instances of child-on-child abuse.</a:t>
            </a:r>
          </a:p>
          <a:p>
            <a:pPr algn="just"/>
            <a:r>
              <a:rPr lang="en-GB" b="0" i="0">
                <a:solidFill>
                  <a:srgbClr val="686464"/>
                </a:solidFill>
                <a:effectLst/>
                <a:latin typeface="+mn-lt"/>
              </a:rPr>
              <a:t>References to peer-on-peer abuse have been changed to child-on-child abuse throughout KCSIE 2022. The DfE has said that this is for consistency of terms. The DfE has also added definitions for the use of the terms ‘victims’ and ‘perpetrators’ in the guidance.</a:t>
            </a:r>
          </a:p>
          <a:p>
            <a:pPr algn="just"/>
            <a:r>
              <a:rPr lang="en-GB">
                <a:solidFill>
                  <a:srgbClr val="686464"/>
                </a:solidFill>
                <a:latin typeface="+mn-lt"/>
              </a:rPr>
              <a:t>Trust policy has been amended to reflect this change in terms. All staff need to be clear about using the new correct terminology. </a:t>
            </a:r>
          </a:p>
          <a:p>
            <a:pPr marL="0" indent="0" algn="just">
              <a:buNone/>
            </a:pPr>
            <a:endParaRPr lang="en-GB" b="0" i="0">
              <a:solidFill>
                <a:srgbClr val="686464"/>
              </a:solidFill>
              <a:effectLst/>
              <a:latin typeface="Poppins" panose="00000500000000000000" pitchFamily="2" charset="0"/>
            </a:endParaRPr>
          </a:p>
          <a:p>
            <a:endParaRPr lang="en-GB"/>
          </a:p>
        </p:txBody>
      </p:sp>
    </p:spTree>
    <p:extLst>
      <p:ext uri="{BB962C8B-B14F-4D97-AF65-F5344CB8AC3E}">
        <p14:creationId xmlns:p14="http://schemas.microsoft.com/office/powerpoint/2010/main" val="135543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581D-F5E0-419C-E302-73A11AA01F4C}"/>
              </a:ext>
            </a:extLst>
          </p:cNvPr>
          <p:cNvSpPr>
            <a:spLocks noGrp="1"/>
          </p:cNvSpPr>
          <p:nvPr>
            <p:ph type="title"/>
          </p:nvPr>
        </p:nvSpPr>
        <p:spPr/>
        <p:txBody>
          <a:bodyPr>
            <a:normAutofit/>
          </a:bodyPr>
          <a:lstStyle/>
          <a:p>
            <a:r>
              <a:rPr lang="en-GB" b="1" dirty="0">
                <a:latin typeface="+mn-lt"/>
              </a:rPr>
              <a:t>Child on Child abuse</a:t>
            </a:r>
          </a:p>
        </p:txBody>
      </p:sp>
      <p:sp>
        <p:nvSpPr>
          <p:cNvPr id="3" name="Content Placeholder 2">
            <a:extLst>
              <a:ext uri="{FF2B5EF4-FFF2-40B4-BE49-F238E27FC236}">
                <a16:creationId xmlns:a16="http://schemas.microsoft.com/office/drawing/2014/main" id="{C69B6EC5-55AC-720F-B2A5-8AB4378D7376}"/>
              </a:ext>
            </a:extLst>
          </p:cNvPr>
          <p:cNvSpPr>
            <a:spLocks noGrp="1"/>
          </p:cNvSpPr>
          <p:nvPr>
            <p:ph idx="1"/>
          </p:nvPr>
        </p:nvSpPr>
        <p:spPr>
          <a:xfrm>
            <a:off x="838203" y="1387217"/>
            <a:ext cx="10515600" cy="4789746"/>
          </a:xfrm>
        </p:spPr>
        <p:txBody>
          <a:bodyPr>
            <a:normAutofit fontScale="92500" lnSpcReduction="10000"/>
          </a:bodyPr>
          <a:lstStyle/>
          <a:p>
            <a:pPr marL="0" indent="0" algn="just">
              <a:lnSpc>
                <a:spcPct val="114000"/>
              </a:lnSpc>
              <a:spcBef>
                <a:spcPts val="500"/>
              </a:spcBef>
              <a:spcAft>
                <a:spcPts val="500"/>
              </a:spcAft>
              <a:buNone/>
            </a:pPr>
            <a:r>
              <a:rPr lang="en-US" sz="2000" dirty="0">
                <a:solidFill>
                  <a:schemeClr val="tx1"/>
                </a:solidFill>
              </a:rPr>
              <a:t>This is the only key terminology change this year. </a:t>
            </a:r>
            <a:endParaRPr lang="en-US" sz="2000" dirty="0">
              <a:solidFill>
                <a:schemeClr val="tx1"/>
              </a:solidFill>
              <a:cs typeface="Calibri"/>
            </a:endParaRPr>
          </a:p>
          <a:p>
            <a:pPr marL="0" indent="0" algn="just">
              <a:lnSpc>
                <a:spcPct val="114000"/>
              </a:lnSpc>
              <a:spcBef>
                <a:spcPts val="500"/>
              </a:spcBef>
              <a:spcAft>
                <a:spcPts val="500"/>
              </a:spcAft>
              <a:buNone/>
            </a:pPr>
            <a:r>
              <a:rPr lang="en-US" sz="2000" dirty="0">
                <a:solidFill>
                  <a:schemeClr val="tx1"/>
                </a:solidFill>
              </a:rPr>
              <a:t>Part five of KCSIE covers how schools should respond to all signs, reports and concerns of child-on-child sexual violence and sexual harassment, including those that have happened outside of the school premises and/or online. This behaviour is known as ‘child-on-child abuse’ – in previous guidance, it was referred to as ‘peer-on-peer abuse’.</a:t>
            </a:r>
            <a:endParaRPr lang="en-US" sz="2000" dirty="0">
              <a:solidFill>
                <a:schemeClr val="tx1"/>
              </a:solidFill>
              <a:cs typeface="Calibri"/>
            </a:endParaRPr>
          </a:p>
          <a:p>
            <a:pPr marL="0" indent="0" algn="just">
              <a:lnSpc>
                <a:spcPct val="114000"/>
              </a:lnSpc>
              <a:spcBef>
                <a:spcPts val="500"/>
              </a:spcBef>
              <a:spcAft>
                <a:spcPts val="500"/>
              </a:spcAft>
              <a:buNone/>
            </a:pPr>
            <a:r>
              <a:rPr lang="en-US" sz="2000" dirty="0">
                <a:solidFill>
                  <a:schemeClr val="tx1"/>
                </a:solidFill>
              </a:rPr>
              <a:t>Schools should be aware that sexual violence and harassment:</a:t>
            </a:r>
            <a:endParaRPr lang="en-US" sz="2000" dirty="0">
              <a:solidFill>
                <a:schemeClr val="tx1"/>
              </a:solidFill>
              <a:cs typeface="Calibri"/>
            </a:endParaRPr>
          </a:p>
          <a:p>
            <a:pPr marL="285750" indent="-285750" algn="just">
              <a:lnSpc>
                <a:spcPct val="114000"/>
              </a:lnSpc>
              <a:spcBef>
                <a:spcPts val="500"/>
              </a:spcBef>
              <a:buFont typeface="Arial" panose="020B0604020202020204" pitchFamily="34" charset="0"/>
              <a:buChar char="•"/>
            </a:pPr>
            <a:r>
              <a:rPr lang="en-US" sz="2000" dirty="0">
                <a:solidFill>
                  <a:schemeClr val="tx1"/>
                </a:solidFill>
              </a:rPr>
              <a:t>Can occur between two or more children of any age and sex.</a:t>
            </a:r>
            <a:endParaRPr lang="en-US" sz="2000" dirty="0">
              <a:solidFill>
                <a:schemeClr val="tx1"/>
              </a:solidFill>
              <a:cs typeface="Calibri"/>
            </a:endParaRPr>
          </a:p>
          <a:p>
            <a:pPr marL="285750" indent="-285750" algn="just">
              <a:lnSpc>
                <a:spcPct val="114000"/>
              </a:lnSpc>
              <a:spcBef>
                <a:spcPts val="0"/>
              </a:spcBef>
              <a:buFont typeface="Arial" panose="020B0604020202020204" pitchFamily="34" charset="0"/>
              <a:buChar char="•"/>
            </a:pPr>
            <a:r>
              <a:rPr lang="en-US" sz="2000" dirty="0">
                <a:solidFill>
                  <a:schemeClr val="tx1"/>
                </a:solidFill>
              </a:rPr>
              <a:t>Can occur through a group of children sexually assaulting or harassing a single child or another group of children. </a:t>
            </a:r>
            <a:endParaRPr lang="en-US" sz="2000" dirty="0">
              <a:solidFill>
                <a:schemeClr val="tx1"/>
              </a:solidFill>
              <a:cs typeface="Calibri"/>
            </a:endParaRPr>
          </a:p>
          <a:p>
            <a:pPr marL="285750" indent="-285750" algn="just">
              <a:lnSpc>
                <a:spcPct val="114000"/>
              </a:lnSpc>
              <a:spcBef>
                <a:spcPts val="0"/>
              </a:spcBef>
              <a:buFont typeface="Arial" panose="020B0604020202020204" pitchFamily="34" charset="0"/>
              <a:buChar char="•"/>
            </a:pPr>
            <a:r>
              <a:rPr lang="en-US" sz="2000" dirty="0">
                <a:solidFill>
                  <a:schemeClr val="tx1"/>
                </a:solidFill>
              </a:rPr>
              <a:t>Exist on a continuum and may overlap.</a:t>
            </a:r>
            <a:endParaRPr lang="en-US" sz="2000" dirty="0">
              <a:solidFill>
                <a:schemeClr val="tx1"/>
              </a:solidFill>
              <a:cs typeface="Calibri"/>
            </a:endParaRPr>
          </a:p>
          <a:p>
            <a:pPr marL="285750" indent="-285750" algn="just">
              <a:lnSpc>
                <a:spcPct val="114000"/>
              </a:lnSpc>
              <a:spcBef>
                <a:spcPts val="0"/>
              </a:spcBef>
              <a:buFont typeface="Arial" panose="020B0604020202020204" pitchFamily="34" charset="0"/>
              <a:buChar char="•"/>
            </a:pPr>
            <a:r>
              <a:rPr lang="en-US" sz="2000" dirty="0">
                <a:solidFill>
                  <a:schemeClr val="tx1"/>
                </a:solidFill>
              </a:rPr>
              <a:t>Can occur online and face-to-face, both physically and verbally.</a:t>
            </a:r>
            <a:endParaRPr lang="en-US" sz="2000" dirty="0">
              <a:solidFill>
                <a:schemeClr val="tx1"/>
              </a:solidFill>
              <a:cs typeface="Calibri"/>
            </a:endParaRPr>
          </a:p>
          <a:p>
            <a:pPr marL="285750" indent="-285750" algn="just">
              <a:lnSpc>
                <a:spcPct val="114000"/>
              </a:lnSpc>
              <a:spcBef>
                <a:spcPts val="0"/>
              </a:spcBef>
              <a:spcAft>
                <a:spcPts val="500"/>
              </a:spcAft>
              <a:buFont typeface="Arial" panose="020B0604020202020204" pitchFamily="34" charset="0"/>
              <a:buChar char="•"/>
            </a:pPr>
            <a:r>
              <a:rPr lang="en-US" sz="2000" dirty="0">
                <a:solidFill>
                  <a:schemeClr val="tx1"/>
                </a:solidFill>
              </a:rPr>
              <a:t>Are never acceptable.</a:t>
            </a:r>
            <a:endParaRPr lang="en-US" sz="2000" dirty="0">
              <a:solidFill>
                <a:schemeClr val="tx1"/>
              </a:solidFill>
              <a:cs typeface="Calibri"/>
            </a:endParaRPr>
          </a:p>
          <a:p>
            <a:pPr marL="0" indent="0" algn="just">
              <a:lnSpc>
                <a:spcPct val="114000"/>
              </a:lnSpc>
              <a:spcBef>
                <a:spcPts val="500"/>
              </a:spcBef>
              <a:spcAft>
                <a:spcPts val="500"/>
              </a:spcAft>
              <a:buNone/>
            </a:pPr>
            <a:r>
              <a:rPr lang="en-US" sz="2000" dirty="0">
                <a:solidFill>
                  <a:schemeClr val="tx1"/>
                </a:solidFill>
              </a:rPr>
              <a:t>Schools should maintain a zero-tolerance approach to child-on-child abuse. </a:t>
            </a:r>
            <a:endParaRPr lang="en-US" sz="2000" dirty="0">
              <a:solidFill>
                <a:schemeClr val="tx1"/>
              </a:solidFill>
              <a:cs typeface="Calibri"/>
            </a:endParaRPr>
          </a:p>
          <a:p>
            <a:endParaRPr lang="en-GB" dirty="0"/>
          </a:p>
        </p:txBody>
      </p:sp>
    </p:spTree>
    <p:extLst>
      <p:ext uri="{BB962C8B-B14F-4D97-AF65-F5344CB8AC3E}">
        <p14:creationId xmlns:p14="http://schemas.microsoft.com/office/powerpoint/2010/main" val="52522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328F-1968-C56A-EE9E-7665159A6690}"/>
              </a:ext>
            </a:extLst>
          </p:cNvPr>
          <p:cNvSpPr>
            <a:spLocks noGrp="1"/>
          </p:cNvSpPr>
          <p:nvPr>
            <p:ph type="title"/>
          </p:nvPr>
        </p:nvSpPr>
        <p:spPr>
          <a:xfrm>
            <a:off x="838203" y="365130"/>
            <a:ext cx="10515600" cy="1021380"/>
          </a:xfrm>
        </p:spPr>
        <p:txBody>
          <a:bodyPr/>
          <a:lstStyle/>
          <a:p>
            <a:r>
              <a:rPr lang="en-GB" dirty="0">
                <a:cs typeface="Calibri Light"/>
              </a:rPr>
              <a:t>Other new terminology...</a:t>
            </a:r>
            <a:endParaRPr lang="en-GB" dirty="0"/>
          </a:p>
        </p:txBody>
      </p:sp>
      <p:sp>
        <p:nvSpPr>
          <p:cNvPr id="3" name="Content Placeholder 2">
            <a:extLst>
              <a:ext uri="{FF2B5EF4-FFF2-40B4-BE49-F238E27FC236}">
                <a16:creationId xmlns:a16="http://schemas.microsoft.com/office/drawing/2014/main" id="{953F17DF-01B9-AC67-1A9D-94B259ACF42B}"/>
              </a:ext>
            </a:extLst>
          </p:cNvPr>
          <p:cNvSpPr>
            <a:spLocks noGrp="1"/>
          </p:cNvSpPr>
          <p:nvPr>
            <p:ph idx="1"/>
          </p:nvPr>
        </p:nvSpPr>
        <p:spPr>
          <a:xfrm>
            <a:off x="773599" y="1202636"/>
            <a:ext cx="10515600" cy="4790453"/>
          </a:xfrm>
        </p:spPr>
        <p:txBody>
          <a:bodyPr>
            <a:normAutofit lnSpcReduction="10000"/>
          </a:bodyPr>
          <a:lstStyle/>
          <a:p>
            <a:r>
              <a:rPr lang="en-GB" sz="2400" dirty="0">
                <a:solidFill>
                  <a:schemeClr val="tx1"/>
                </a:solidFill>
                <a:cs typeface="Calibri"/>
              </a:rPr>
              <a:t>The DfE has also added definitions for the use of the terms ‘victims’ and ‘perpetrators’ in the guidance.</a:t>
            </a:r>
          </a:p>
          <a:p>
            <a:r>
              <a:rPr lang="en-GB" sz="2400" dirty="0">
                <a:cs typeface="Calibri"/>
              </a:rPr>
              <a:t>For the purpose of the latest guidance, the term ‘victim’ is used in its widely recognised and understood meaning. The DfE acknowledges that not everyone who has been subjected to abuse considers themselves a victim or would want to be described in this way, and states that schools should be conscious of this when managing any incident and be prepared to use any term with which the individual child is most comfortable.</a:t>
            </a:r>
            <a:endParaRPr lang="en-GB" sz="2400" dirty="0">
              <a:solidFill>
                <a:srgbClr val="686464"/>
              </a:solidFill>
              <a:cs typeface="Calibri"/>
            </a:endParaRPr>
          </a:p>
          <a:p>
            <a:r>
              <a:rPr lang="en-GB" sz="2400" dirty="0">
                <a:cs typeface="Calibri"/>
              </a:rPr>
              <a:t>Likewise for the purpose of the latest guidance, the terms ‘alleged perpetrator’ and, where appropriate, ‘perpetrator’ are used in their widely used and recognised meaning. The DfE warns that schools and colleges should think very carefully about the terminology they use, especially when speaking in front of children, not least because in some cases the abusive behaviour will have been harmful to the perpetrator as well. Schools  should determine the appropriate terminology to use on a case-by-case basis.</a:t>
            </a:r>
          </a:p>
          <a:p>
            <a:endParaRPr lang="en-GB" dirty="0">
              <a:cs typeface="Calibri"/>
            </a:endParaRPr>
          </a:p>
        </p:txBody>
      </p:sp>
    </p:spTree>
    <p:extLst>
      <p:ext uri="{BB962C8B-B14F-4D97-AF65-F5344CB8AC3E}">
        <p14:creationId xmlns:p14="http://schemas.microsoft.com/office/powerpoint/2010/main" val="30315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8979-BFAA-B59E-686B-EDA46BF69450}"/>
              </a:ext>
            </a:extLst>
          </p:cNvPr>
          <p:cNvSpPr>
            <a:spLocks noGrp="1"/>
          </p:cNvSpPr>
          <p:nvPr>
            <p:ph type="title"/>
          </p:nvPr>
        </p:nvSpPr>
        <p:spPr>
          <a:xfrm>
            <a:off x="838203" y="365129"/>
            <a:ext cx="10515600" cy="866272"/>
          </a:xfrm>
        </p:spPr>
        <p:txBody>
          <a:bodyPr>
            <a:normAutofit/>
          </a:bodyPr>
          <a:lstStyle/>
          <a:p>
            <a:r>
              <a:rPr lang="en-GB" sz="2800" b="1">
                <a:latin typeface="+mn-lt"/>
              </a:rPr>
              <a:t>What’s new in KCSIE 2022 ?</a:t>
            </a:r>
          </a:p>
        </p:txBody>
      </p:sp>
      <p:sp>
        <p:nvSpPr>
          <p:cNvPr id="3" name="Content Placeholder 2">
            <a:extLst>
              <a:ext uri="{FF2B5EF4-FFF2-40B4-BE49-F238E27FC236}">
                <a16:creationId xmlns:a16="http://schemas.microsoft.com/office/drawing/2014/main" id="{B9533EF0-79E3-01DF-24B2-B1774DBC3AF4}"/>
              </a:ext>
            </a:extLst>
          </p:cNvPr>
          <p:cNvSpPr>
            <a:spLocks noGrp="1"/>
          </p:cNvSpPr>
          <p:nvPr>
            <p:ph idx="1"/>
          </p:nvPr>
        </p:nvSpPr>
        <p:spPr>
          <a:xfrm>
            <a:off x="838203" y="1093304"/>
            <a:ext cx="10515600" cy="5083659"/>
          </a:xfrm>
        </p:spPr>
        <p:txBody>
          <a:bodyPr>
            <a:normAutofit fontScale="70000" lnSpcReduction="20000"/>
          </a:bodyPr>
          <a:lstStyle/>
          <a:p>
            <a:pPr marL="0" indent="0" algn="just">
              <a:buNone/>
            </a:pPr>
            <a:r>
              <a:rPr lang="en-GB" b="1" i="0">
                <a:solidFill>
                  <a:srgbClr val="041E42"/>
                </a:solidFill>
                <a:effectLst/>
                <a:latin typeface="+mn-lt"/>
              </a:rPr>
              <a:t>T</a:t>
            </a:r>
            <a:r>
              <a:rPr lang="en-GB" sz="2900" b="1" i="0">
                <a:solidFill>
                  <a:srgbClr val="041E42"/>
                </a:solidFill>
                <a:effectLst/>
                <a:latin typeface="+mn-lt"/>
              </a:rPr>
              <a:t>here is new information about children not being ready to report abuse</a:t>
            </a:r>
          </a:p>
          <a:p>
            <a:pPr marL="0" indent="0" algn="just">
              <a:buNone/>
            </a:pPr>
            <a:r>
              <a:rPr lang="en-GB" sz="2900" b="1" i="0">
                <a:solidFill>
                  <a:srgbClr val="686464"/>
                </a:solidFill>
                <a:effectLst/>
                <a:latin typeface="+mn-lt"/>
              </a:rPr>
              <a:t> </a:t>
            </a:r>
          </a:p>
          <a:p>
            <a:pPr algn="just"/>
            <a:r>
              <a:rPr lang="en-GB" sz="2900" i="0">
                <a:solidFill>
                  <a:srgbClr val="686464"/>
                </a:solidFill>
                <a:effectLst/>
                <a:latin typeface="+mn-lt"/>
              </a:rPr>
              <a:t>A new paragraph in part one of KCSIE 2022 states that all staff need to be aware that children may not feel ready or know how to tell someone that they are being abused, exploited or neglected, and/or they may not recognise their experiences as harmful.</a:t>
            </a:r>
          </a:p>
          <a:p>
            <a:pPr algn="just"/>
            <a:r>
              <a:rPr lang="en-GB" sz="2900" i="0">
                <a:solidFill>
                  <a:srgbClr val="686464"/>
                </a:solidFill>
                <a:effectLst/>
                <a:latin typeface="+mn-lt"/>
              </a:rPr>
              <a:t>This paragraph was proposed as part of the consultation, but more information has been added in the final draft of KCSIE 2022 after some consultation respondents said they wanted greater clarity on why a child may not feel ready to share this information. The DfE has added to the finalised version of KCSIE about the importance of staff having professional curiosity and speaking to the DSL if they have a concern.</a:t>
            </a:r>
          </a:p>
          <a:p>
            <a:pPr algn="just"/>
            <a:r>
              <a:rPr lang="en-GB" sz="2900">
                <a:latin typeface="+mn-lt"/>
              </a:rPr>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This should not prevent staff from having a professional curiosity and speaking to the DSL if they have concerns about a child. It is also important that staff determine how best to build trusted relationships with children and young people which facilitate communication</a:t>
            </a:r>
            <a:endParaRPr lang="en-GB" sz="2900" i="0">
              <a:solidFill>
                <a:srgbClr val="686464"/>
              </a:solidFill>
              <a:effectLst/>
              <a:latin typeface="+mn-lt"/>
            </a:endParaRPr>
          </a:p>
          <a:p>
            <a:r>
              <a:rPr lang="en-GB" sz="2900">
                <a:latin typeface="+mn-lt"/>
              </a:rPr>
              <a:t>What this means for Trust staff -  that professional curiosity to keep looking at what they are seeing and asking the professional questions and escalating if necessary. </a:t>
            </a:r>
          </a:p>
        </p:txBody>
      </p:sp>
    </p:spTree>
    <p:extLst>
      <p:ext uri="{BB962C8B-B14F-4D97-AF65-F5344CB8AC3E}">
        <p14:creationId xmlns:p14="http://schemas.microsoft.com/office/powerpoint/2010/main" val="370563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AB98-6148-4D10-2E0C-C6825F204C29}"/>
              </a:ext>
            </a:extLst>
          </p:cNvPr>
          <p:cNvSpPr>
            <a:spLocks noGrp="1"/>
          </p:cNvSpPr>
          <p:nvPr>
            <p:ph type="title"/>
          </p:nvPr>
        </p:nvSpPr>
        <p:spPr>
          <a:xfrm>
            <a:off x="838203" y="365129"/>
            <a:ext cx="10515600" cy="970007"/>
          </a:xfrm>
        </p:spPr>
        <p:txBody>
          <a:bodyPr>
            <a:normAutofit/>
          </a:bodyPr>
          <a:lstStyle/>
          <a:p>
            <a:r>
              <a:rPr lang="en-GB" sz="2800" b="1">
                <a:latin typeface="+mn-lt"/>
              </a:rPr>
              <a:t>What’s new in 2022 ? </a:t>
            </a:r>
          </a:p>
        </p:txBody>
      </p:sp>
      <p:sp>
        <p:nvSpPr>
          <p:cNvPr id="3" name="Content Placeholder 2">
            <a:extLst>
              <a:ext uri="{FF2B5EF4-FFF2-40B4-BE49-F238E27FC236}">
                <a16:creationId xmlns:a16="http://schemas.microsoft.com/office/drawing/2014/main" id="{AEA86200-EFEF-64AF-6296-754BE9FEF777}"/>
              </a:ext>
            </a:extLst>
          </p:cNvPr>
          <p:cNvSpPr>
            <a:spLocks noGrp="1"/>
          </p:cNvSpPr>
          <p:nvPr>
            <p:ph idx="1"/>
          </p:nvPr>
        </p:nvSpPr>
        <p:spPr>
          <a:xfrm>
            <a:off x="838203" y="1222940"/>
            <a:ext cx="10515600" cy="4954023"/>
          </a:xfrm>
        </p:spPr>
        <p:txBody>
          <a:bodyPr>
            <a:normAutofit fontScale="92500" lnSpcReduction="20000"/>
          </a:bodyPr>
          <a:lstStyle/>
          <a:p>
            <a:pPr algn="just"/>
            <a:r>
              <a:rPr lang="en-GB" sz="1900" i="0">
                <a:solidFill>
                  <a:schemeClr val="tx1"/>
                </a:solidFill>
                <a:effectLst/>
                <a:latin typeface="+mn-lt"/>
              </a:rPr>
              <a:t>Domestic abuse guidance has been added to the main body of KCSIE</a:t>
            </a:r>
            <a:r>
              <a:rPr lang="en-GB" sz="1900" b="1" i="0">
                <a:solidFill>
                  <a:schemeClr val="tx1"/>
                </a:solidFill>
                <a:effectLst/>
                <a:latin typeface="+mn-lt"/>
              </a:rPr>
              <a:t> </a:t>
            </a:r>
            <a:endParaRPr lang="en-GB" sz="1900" b="0" i="0">
              <a:solidFill>
                <a:schemeClr val="tx1"/>
              </a:solidFill>
              <a:effectLst/>
              <a:latin typeface="+mn-lt"/>
              <a:cs typeface="Calibri"/>
            </a:endParaRPr>
          </a:p>
          <a:p>
            <a:pPr algn="just"/>
            <a:r>
              <a:rPr lang="en-GB" sz="1900" b="0" i="0">
                <a:solidFill>
                  <a:schemeClr val="tx1"/>
                </a:solidFill>
                <a:effectLst/>
                <a:latin typeface="+mn-lt"/>
              </a:rPr>
              <a:t>A new paragraph has been added to the main body of KCSIE 2022 which covers what domestic abuse is and how this can have an impact on children. KCSIE 2021 does currently have information on domestic abuse in Annex B; however, including this issue in the main body of KCSIE 2022 highlights the importance the DfE is placing on schools understanding this issue further and how the effects of abuse at home can have a long-term, detrimental impact on children.</a:t>
            </a:r>
            <a:endParaRPr lang="en-GB" sz="1900" b="0" i="0">
              <a:solidFill>
                <a:schemeClr val="tx1"/>
              </a:solidFill>
              <a:effectLst/>
              <a:latin typeface="+mn-lt"/>
              <a:cs typeface="Calibri"/>
            </a:endParaRPr>
          </a:p>
          <a:p>
            <a:pPr algn="just"/>
            <a:r>
              <a:rPr lang="en-GB" sz="1900">
                <a:solidFill>
                  <a:schemeClr val="tx1"/>
                </a:solidFill>
                <a:effectLst/>
                <a:latin typeface="+mn-lt"/>
                <a:ea typeface="Calibri" panose="020F0502020204030204" pitchFamily="34" charset="0"/>
                <a:cs typeface="Times New Roman"/>
              </a:rPr>
              <a:t>For the purposes of this policy, and in line with the Domestic Abuse Act 2021, </a:t>
            </a:r>
            <a:r>
              <a:rPr lang="en-GB" sz="1900" b="1">
                <a:solidFill>
                  <a:schemeClr val="tx1"/>
                </a:solidFill>
                <a:effectLst/>
                <a:latin typeface="+mn-lt"/>
                <a:ea typeface="Calibri" panose="020F0502020204030204" pitchFamily="34" charset="0"/>
                <a:cs typeface="Times New Roman"/>
              </a:rPr>
              <a:t>“domestic abuse”</a:t>
            </a:r>
            <a:r>
              <a:rPr lang="en-GB" sz="1900">
                <a:solidFill>
                  <a:schemeClr val="tx1"/>
                </a:solidFill>
                <a:effectLst/>
                <a:latin typeface="+mn-lt"/>
                <a:ea typeface="Calibri" panose="020F0502020204030204" pitchFamily="34" charset="0"/>
                <a:cs typeface="Times New Roman"/>
              </a:rPr>
              <a:t> is defined as abusive behaviour of a person towards another person (including conduct directed at someone else, e.g. the person’s child) where both are aged 16 or over and are personally connected.</a:t>
            </a:r>
            <a:r>
              <a:rPr lang="en-GB" sz="1900">
                <a:solidFill>
                  <a:schemeClr val="tx1"/>
                </a:solidFill>
                <a:latin typeface="+mn-lt"/>
                <a:ea typeface="Calibri" panose="020F0502020204030204" pitchFamily="34" charset="0"/>
                <a:cs typeface="Times New Roman"/>
              </a:rPr>
              <a:t> </a:t>
            </a:r>
          </a:p>
          <a:p>
            <a:pPr algn="just"/>
            <a:r>
              <a:rPr lang="en-US" sz="1900" spc="55">
                <a:solidFill>
                  <a:schemeClr val="tx1"/>
                </a:solidFill>
                <a:effectLst/>
                <a:latin typeface="+mn-lt"/>
                <a:ea typeface="Calibri" panose="020F0502020204030204" pitchFamily="34" charset="0"/>
                <a:cs typeface="Times New Roman"/>
              </a:rPr>
              <a:t>Domestic</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b</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spc="-2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r</a:t>
            </a:r>
            <a:r>
              <a:rPr lang="en-US" sz="1900" spc="10">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p</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ese</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ts</a:t>
            </a:r>
            <a:r>
              <a:rPr lang="en-US" sz="1900" spc="-3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e</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q</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r</a:t>
            </a:r>
            <a:r>
              <a:rPr lang="en-US" sz="1900" spc="10">
                <a:solidFill>
                  <a:schemeClr val="tx1"/>
                </a:solidFill>
                <a:effectLst/>
                <a:latin typeface="+mn-lt"/>
                <a:ea typeface="Calibri" panose="020F0502020204030204" pitchFamily="34" charset="0"/>
                <a:cs typeface="Times New Roman"/>
              </a:rPr>
              <a:t>t</a:t>
            </a:r>
            <a:r>
              <a:rPr lang="en-US" sz="1900">
                <a:solidFill>
                  <a:schemeClr val="tx1"/>
                </a:solidFill>
                <a:effectLst/>
                <a:latin typeface="+mn-lt"/>
                <a:ea typeface="Calibri" panose="020F0502020204030204" pitchFamily="34" charset="0"/>
                <a:cs typeface="Times New Roman"/>
              </a:rPr>
              <a:t>er</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f</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al</a:t>
            </a:r>
            <a:r>
              <a:rPr lang="en-US" sz="1900">
                <a:solidFill>
                  <a:schemeClr val="tx1"/>
                </a:solidFill>
                <a:effectLst/>
                <a:latin typeface="+mn-lt"/>
                <a:ea typeface="Calibri" panose="020F0502020204030204" pitchFamily="34" charset="0"/>
                <a:cs typeface="Times New Roman"/>
              </a:rPr>
              <a:t>l</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vio</a:t>
            </a:r>
            <a:r>
              <a:rPr lang="en-US" sz="1900" spc="-5">
                <a:solidFill>
                  <a:schemeClr val="tx1"/>
                </a:solidFill>
                <a:effectLst/>
                <a:latin typeface="+mn-lt"/>
                <a:ea typeface="Calibri" panose="020F0502020204030204" pitchFamily="34" charset="0"/>
                <a:cs typeface="Times New Roman"/>
              </a:rPr>
              <a:t>l</a:t>
            </a:r>
            <a:r>
              <a:rPr lang="en-US" sz="1900" spc="1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t</a:t>
            </a:r>
            <a:r>
              <a:rPr lang="en-US" sz="1900" spc="-2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c</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m</a:t>
            </a:r>
            <a:r>
              <a:rPr lang="en-US" sz="1900" spc="10">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a:t>
            </a:r>
            <a:r>
              <a:rPr lang="en-US" sz="1900" spc="-35">
                <a:solidFill>
                  <a:schemeClr val="tx1"/>
                </a:solidFill>
                <a:effectLst/>
                <a:latin typeface="+mn-lt"/>
                <a:ea typeface="Calibri" panose="020F0502020204030204" pitchFamily="34" charset="0"/>
                <a:cs typeface="Times New Roman"/>
              </a:rPr>
              <a:t> </a:t>
            </a:r>
            <a:r>
              <a:rPr lang="en-GB" sz="1900" b="1">
                <a:solidFill>
                  <a:schemeClr val="tx1"/>
                </a:solidFill>
                <a:effectLst/>
                <a:latin typeface="+mn-lt"/>
                <a:ea typeface="Calibri" panose="020F0502020204030204" pitchFamily="34" charset="0"/>
                <a:cs typeface="Times New Roman"/>
              </a:rPr>
              <a:t>“</a:t>
            </a:r>
            <a:r>
              <a:rPr lang="en-GB" sz="1900">
                <a:solidFill>
                  <a:schemeClr val="tx1"/>
                </a:solidFill>
                <a:effectLst/>
                <a:latin typeface="+mn-lt"/>
                <a:ea typeface="Calibri" panose="020F0502020204030204" pitchFamily="34" charset="0"/>
                <a:cs typeface="Times New Roman"/>
              </a:rPr>
              <a:t>Abusive behaviour</a:t>
            </a:r>
            <a:r>
              <a:rPr lang="en-GB" sz="1900" b="1">
                <a:solidFill>
                  <a:schemeClr val="tx1"/>
                </a:solidFill>
                <a:effectLst/>
                <a:latin typeface="+mn-lt"/>
                <a:ea typeface="Calibri" panose="020F0502020204030204" pitchFamily="34" charset="0"/>
                <a:cs typeface="Times New Roman"/>
              </a:rPr>
              <a:t>”</a:t>
            </a:r>
            <a:r>
              <a:rPr lang="en-GB" sz="1900">
                <a:solidFill>
                  <a:schemeClr val="tx1"/>
                </a:solidFill>
                <a:effectLst/>
                <a:latin typeface="+mn-lt"/>
                <a:ea typeface="Calibri" panose="020F0502020204030204" pitchFamily="34" charset="0"/>
                <a:cs typeface="Times New Roman"/>
              </a:rPr>
              <a:t> includes physical or sexual abuse, violent or threatening behaviour, controlling or coercive behaviour, economic abuse, psychological or emotional abuse, or another form of abuse. </a:t>
            </a:r>
            <a:r>
              <a:rPr lang="en-US" sz="1900">
                <a:solidFill>
                  <a:schemeClr val="tx1"/>
                </a:solidFill>
                <a:effectLst/>
                <a:latin typeface="+mn-lt"/>
                <a:ea typeface="Calibri" panose="020F0502020204030204" pitchFamily="34" charset="0"/>
                <a:cs typeface="Times New Roman"/>
              </a:rPr>
              <a:t>It</a:t>
            </a:r>
            <a:r>
              <a:rPr lang="en-US" sz="1900" spc="5">
                <a:solidFill>
                  <a:schemeClr val="tx1"/>
                </a:solidFill>
                <a:effectLst/>
                <a:latin typeface="+mn-lt"/>
                <a:ea typeface="Calibri" panose="020F0502020204030204" pitchFamily="34" charset="0"/>
                <a:cs typeface="Times New Roman"/>
              </a:rPr>
              <a:t> i</a:t>
            </a:r>
            <a:r>
              <a:rPr lang="en-US" sz="1900" spc="-5">
                <a:solidFill>
                  <a:schemeClr val="tx1"/>
                </a:solidFill>
                <a:effectLst/>
                <a:latin typeface="+mn-lt"/>
                <a:ea typeface="Calibri" panose="020F0502020204030204" pitchFamily="34" charset="0"/>
                <a:cs typeface="Times New Roman"/>
              </a:rPr>
              <a:t>n</a:t>
            </a:r>
            <a:r>
              <a:rPr lang="en-US" sz="1900" spc="5">
                <a:solidFill>
                  <a:schemeClr val="tx1"/>
                </a:solidFill>
                <a:effectLst/>
                <a:latin typeface="+mn-lt"/>
                <a:ea typeface="Calibri" panose="020F0502020204030204" pitchFamily="34" charset="0"/>
                <a:cs typeface="Times New Roman"/>
              </a:rPr>
              <a:t>vo</a:t>
            </a:r>
            <a:r>
              <a:rPr lang="en-US" sz="1900" spc="-5">
                <a:solidFill>
                  <a:schemeClr val="tx1"/>
                </a:solidFill>
                <a:effectLst/>
                <a:latin typeface="+mn-lt"/>
                <a:ea typeface="Calibri" panose="020F0502020204030204" pitchFamily="34" charset="0"/>
                <a:cs typeface="Times New Roman"/>
              </a:rPr>
              <a:t>l</a:t>
            </a:r>
            <a:r>
              <a:rPr lang="en-US" sz="1900" spc="5">
                <a:solidFill>
                  <a:schemeClr val="tx1"/>
                </a:solidFill>
                <a:effectLst/>
                <a:latin typeface="+mn-lt"/>
                <a:ea typeface="Calibri" panose="020F0502020204030204" pitchFamily="34" charset="0"/>
                <a:cs typeface="Times New Roman"/>
              </a:rPr>
              <a:t>v</a:t>
            </a:r>
            <a:r>
              <a:rPr lang="en-US" sz="1900">
                <a:solidFill>
                  <a:schemeClr val="tx1"/>
                </a:solidFill>
                <a:effectLst/>
                <a:latin typeface="+mn-lt"/>
                <a:ea typeface="Calibri" panose="020F0502020204030204" pitchFamily="34" charset="0"/>
                <a:cs typeface="Times New Roman"/>
              </a:rPr>
              <a:t>es</a:t>
            </a:r>
            <a:r>
              <a:rPr lang="en-US" sz="1900" spc="-3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th</a:t>
            </a:r>
            <a:r>
              <a:rPr lang="en-US" sz="1900">
                <a:solidFill>
                  <a:schemeClr val="tx1"/>
                </a:solidFill>
                <a:effectLst/>
                <a:latin typeface="+mn-lt"/>
                <a:ea typeface="Calibri" panose="020F0502020204030204" pitchFamily="34" charset="0"/>
                <a:cs typeface="Times New Roman"/>
              </a:rPr>
              <a:t>e</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u</a:t>
            </a:r>
            <a:r>
              <a:rPr lang="en-US" sz="1900" spc="1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of</a:t>
            </a:r>
            <a:r>
              <a:rPr lang="en-US" sz="1900" spc="-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po</a:t>
            </a:r>
            <a:r>
              <a:rPr lang="en-US" sz="1900" spc="5">
                <a:solidFill>
                  <a:schemeClr val="tx1"/>
                </a:solidFill>
                <a:effectLst/>
                <a:latin typeface="+mn-lt"/>
                <a:ea typeface="Calibri" panose="020F0502020204030204" pitchFamily="34" charset="0"/>
                <a:cs typeface="Times New Roman"/>
              </a:rPr>
              <a:t>w</a:t>
            </a:r>
            <a:r>
              <a:rPr lang="en-US" sz="1900">
                <a:solidFill>
                  <a:schemeClr val="tx1"/>
                </a:solidFill>
                <a:effectLst/>
                <a:latin typeface="+mn-lt"/>
                <a:ea typeface="Calibri" panose="020F0502020204030204" pitchFamily="34" charset="0"/>
                <a:cs typeface="Times New Roman"/>
              </a:rPr>
              <a:t>er</a:t>
            </a:r>
            <a:r>
              <a:rPr lang="en-US" sz="1900" spc="-2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d c</a:t>
            </a:r>
            <a:r>
              <a:rPr lang="en-US" sz="1900" spc="5">
                <a:solidFill>
                  <a:schemeClr val="tx1"/>
                </a:solidFill>
                <a:effectLst/>
                <a:latin typeface="+mn-lt"/>
                <a:ea typeface="Calibri" panose="020F0502020204030204" pitchFamily="34" charset="0"/>
                <a:cs typeface="Times New Roman"/>
              </a:rPr>
              <a:t>o</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trol</a:t>
            </a:r>
            <a:r>
              <a:rPr lang="en-US" sz="1900" spc="-2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by</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on</a:t>
            </a:r>
            <a:r>
              <a:rPr lang="en-US" sz="1900">
                <a:solidFill>
                  <a:schemeClr val="tx1"/>
                </a:solidFill>
                <a:effectLst/>
                <a:latin typeface="+mn-lt"/>
                <a:ea typeface="Calibri" panose="020F0502020204030204" pitchFamily="34" charset="0"/>
                <a:cs typeface="Times New Roman"/>
              </a:rPr>
              <a:t>e</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p</a:t>
            </a:r>
            <a:r>
              <a:rPr lang="en-US" sz="190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so</a:t>
            </a:r>
            <a:r>
              <a:rPr lang="en-US" sz="1900">
                <a:solidFill>
                  <a:schemeClr val="tx1"/>
                </a:solidFill>
                <a:effectLst/>
                <a:latin typeface="+mn-lt"/>
                <a:ea typeface="Calibri" panose="020F0502020204030204" pitchFamily="34" charset="0"/>
                <a:cs typeface="Times New Roman"/>
              </a:rPr>
              <a:t>n</a:t>
            </a:r>
            <a:r>
              <a:rPr lang="en-US" sz="1900" spc="-3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ov</a:t>
            </a:r>
            <a:r>
              <a:rPr lang="en-US" sz="1900" spc="10">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r</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n</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th</a:t>
            </a:r>
            <a:r>
              <a:rPr lang="en-US" sz="1900" spc="5">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a:t>
            </a:r>
            <a:r>
              <a:rPr lang="en-US" sz="1900" spc="-4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cc</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s</a:t>
            </a:r>
            <a:r>
              <a:rPr lang="en-US" sz="1900" spc="-3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eg</a:t>
            </a:r>
            <a:r>
              <a:rPr lang="en-US" sz="1900" spc="1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r</a:t>
            </a:r>
            <a:r>
              <a:rPr lang="en-US" sz="1900" spc="10">
                <a:solidFill>
                  <a:schemeClr val="tx1"/>
                </a:solidFill>
                <a:effectLst/>
                <a:latin typeface="+mn-lt"/>
                <a:ea typeface="Calibri" panose="020F0502020204030204" pitchFamily="34" charset="0"/>
                <a:cs typeface="Times New Roman"/>
              </a:rPr>
              <a:t>d</a:t>
            </a:r>
            <a:r>
              <a:rPr lang="en-US" sz="1900" spc="5">
                <a:solidFill>
                  <a:schemeClr val="tx1"/>
                </a:solidFill>
                <a:effectLst/>
                <a:latin typeface="+mn-lt"/>
                <a:ea typeface="Calibri" panose="020F0502020204030204" pitchFamily="34" charset="0"/>
                <a:cs typeface="Times New Roman"/>
              </a:rPr>
              <a:t>l</a:t>
            </a:r>
            <a:r>
              <a:rPr lang="en-US" sz="1900">
                <a:solidFill>
                  <a:schemeClr val="tx1"/>
                </a:solidFill>
                <a:effectLst/>
                <a:latin typeface="+mn-lt"/>
                <a:ea typeface="Calibri" panose="020F0502020204030204" pitchFamily="34" charset="0"/>
                <a:cs typeface="Times New Roman"/>
              </a:rPr>
              <a:t>ess</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f</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c</a:t>
            </a:r>
            <a:r>
              <a:rPr lang="en-US" sz="1900" spc="-5">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a:t>
            </a:r>
            <a:r>
              <a:rPr lang="en-US" sz="1900" spc="-2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et</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n</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city,</a:t>
            </a:r>
            <a:r>
              <a:rPr lang="en-US" sz="1900" spc="-4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g</a:t>
            </a:r>
            <a:r>
              <a:rPr lang="en-US" sz="1900" spc="4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d</a:t>
            </a:r>
            <a:r>
              <a:rPr lang="en-US" sz="1900" spc="-5">
                <a:solidFill>
                  <a:schemeClr val="tx1"/>
                </a:solidFill>
                <a:effectLst/>
                <a:latin typeface="+mn-lt"/>
                <a:ea typeface="Calibri" panose="020F0502020204030204" pitchFamily="34" charset="0"/>
                <a:cs typeface="Times New Roman"/>
              </a:rPr>
              <a:t>e</a:t>
            </a:r>
            <a:r>
              <a:rPr lang="en-US" sz="1900" spc="10">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 c</a:t>
            </a:r>
            <a:r>
              <a:rPr lang="en-US" sz="1900" spc="-5">
                <a:solidFill>
                  <a:schemeClr val="tx1"/>
                </a:solidFill>
                <a:effectLst/>
                <a:latin typeface="+mn-lt"/>
                <a:ea typeface="Calibri" panose="020F0502020204030204" pitchFamily="34" charset="0"/>
                <a:cs typeface="Times New Roman"/>
              </a:rPr>
              <a:t>l</a:t>
            </a:r>
            <a:r>
              <a:rPr lang="en-US" sz="1900" spc="5">
                <a:solidFill>
                  <a:schemeClr val="tx1"/>
                </a:solidFill>
                <a:effectLst/>
                <a:latin typeface="+mn-lt"/>
                <a:ea typeface="Calibri" panose="020F0502020204030204" pitchFamily="34" charset="0"/>
                <a:cs typeface="Times New Roman"/>
              </a:rPr>
              <a:t>ass</a:t>
            </a:r>
            <a:r>
              <a:rPr lang="en-US" sz="1900">
                <a:solidFill>
                  <a:schemeClr val="tx1"/>
                </a:solidFill>
                <a:effectLst/>
                <a:latin typeface="+mn-lt"/>
                <a:ea typeface="Calibri" panose="020F0502020204030204" pitchFamily="34" charset="0"/>
                <a:cs typeface="Times New Roman"/>
              </a:rPr>
              <a:t>,</a:t>
            </a:r>
            <a:r>
              <a:rPr lang="en-US" sz="1900" spc="-3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exu</a:t>
            </a:r>
            <a:r>
              <a:rPr lang="en-US" sz="1900" spc="1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l</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ty,</a:t>
            </a:r>
            <a:r>
              <a:rPr lang="en-US" sz="1900" spc="-4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g</a:t>
            </a:r>
            <a:r>
              <a:rPr lang="en-US" sz="1900" spc="10">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a:t>
            </a:r>
            <a:r>
              <a:rPr lang="en-US" sz="1900" spc="-2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and religion</a:t>
            </a:r>
            <a:r>
              <a:rPr lang="en-US" sz="1900">
                <a:solidFill>
                  <a:schemeClr val="tx1"/>
                </a:solidFill>
                <a:effectLst/>
                <a:latin typeface="+mn-lt"/>
                <a:ea typeface="Calibri" panose="020F0502020204030204" pitchFamily="34" charset="0"/>
                <a:cs typeface="Times New Roman"/>
              </a:rPr>
              <a:t>,</a:t>
            </a:r>
            <a:r>
              <a:rPr lang="en-US" sz="1900" spc="-40">
                <a:solidFill>
                  <a:schemeClr val="tx1"/>
                </a:solidFill>
                <a:effectLst/>
                <a:latin typeface="+mn-lt"/>
                <a:ea typeface="Calibri" panose="020F0502020204030204" pitchFamily="34" charset="0"/>
                <a:cs typeface="Times New Roman"/>
              </a:rPr>
              <a:t> </a:t>
            </a:r>
            <a:r>
              <a:rPr lang="en-US" sz="1900" spc="15">
                <a:solidFill>
                  <a:schemeClr val="tx1"/>
                </a:solidFill>
                <a:effectLst/>
                <a:latin typeface="+mn-lt"/>
                <a:ea typeface="Calibri" panose="020F0502020204030204" pitchFamily="34" charset="0"/>
                <a:cs typeface="Times New Roman"/>
              </a:rPr>
              <a:t>m</a:t>
            </a:r>
            <a:r>
              <a:rPr lang="en-US" sz="1900">
                <a:solidFill>
                  <a:schemeClr val="tx1"/>
                </a:solidFill>
                <a:effectLst/>
                <a:latin typeface="+mn-lt"/>
                <a:ea typeface="Calibri" panose="020F0502020204030204" pitchFamily="34" charset="0"/>
                <a:cs typeface="Times New Roman"/>
              </a:rPr>
              <a:t>e</a:t>
            </a:r>
            <a:r>
              <a:rPr lang="en-US" sz="1900" spc="-10">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t</a:t>
            </a:r>
            <a:r>
              <a:rPr lang="en-US" sz="1900" spc="1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l</a:t>
            </a:r>
            <a:r>
              <a:rPr lang="en-US" sz="1900" spc="-3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r</a:t>
            </a:r>
            <a:r>
              <a:rPr lang="en-US" sz="1900" spc="-1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p</a:t>
            </a:r>
            <a:r>
              <a:rPr lang="en-US" sz="1900" spc="-5">
                <a:solidFill>
                  <a:schemeClr val="tx1"/>
                </a:solidFill>
                <a:effectLst/>
                <a:latin typeface="+mn-lt"/>
                <a:ea typeface="Calibri" panose="020F0502020204030204" pitchFamily="34" charset="0"/>
                <a:cs typeface="Times New Roman"/>
              </a:rPr>
              <a:t>h</a:t>
            </a:r>
            <a:r>
              <a:rPr lang="en-US" sz="1900">
                <a:solidFill>
                  <a:schemeClr val="tx1"/>
                </a:solidFill>
                <a:effectLst/>
                <a:latin typeface="+mn-lt"/>
                <a:ea typeface="Calibri" panose="020F0502020204030204" pitchFamily="34" charset="0"/>
                <a:cs typeface="Times New Roman"/>
              </a:rPr>
              <a:t>y</a:t>
            </a:r>
            <a:r>
              <a:rPr lang="en-US" sz="1900" spc="5">
                <a:solidFill>
                  <a:schemeClr val="tx1"/>
                </a:solidFill>
                <a:effectLst/>
                <a:latin typeface="+mn-lt"/>
                <a:ea typeface="Calibri" panose="020F0502020204030204" pitchFamily="34" charset="0"/>
                <a:cs typeface="Times New Roman"/>
              </a:rPr>
              <a:t>si</a:t>
            </a:r>
            <a:r>
              <a:rPr lang="en-US" sz="1900">
                <a:solidFill>
                  <a:schemeClr val="tx1"/>
                </a:solidFill>
                <a:effectLst/>
                <a:latin typeface="+mn-lt"/>
                <a:ea typeface="Calibri" panose="020F0502020204030204" pitchFamily="34" charset="0"/>
                <a:cs typeface="Times New Roman"/>
              </a:rPr>
              <a:t>cal</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b</a:t>
            </a:r>
            <a:r>
              <a:rPr lang="en-US" sz="1900" spc="10">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l</a:t>
            </a:r>
            <a:r>
              <a:rPr lang="en-US" sz="1900" spc="1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ty.</a:t>
            </a:r>
            <a:r>
              <a:rPr lang="en-US" sz="1900" spc="-3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D</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mest</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c</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10">
                <a:solidFill>
                  <a:schemeClr val="tx1"/>
                </a:solidFill>
                <a:effectLst/>
                <a:latin typeface="+mn-lt"/>
                <a:ea typeface="Calibri" panose="020F0502020204030204" pitchFamily="34" charset="0"/>
                <a:cs typeface="Times New Roman"/>
              </a:rPr>
              <a:t>b</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spc="-2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can</a:t>
            </a:r>
            <a:r>
              <a:rPr lang="en-US" sz="1900" spc="-2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l</a:t>
            </a:r>
            <a:r>
              <a:rPr lang="en-US" sz="1900" spc="1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o </a:t>
            </a:r>
            <a:r>
              <a:rPr lang="en-US" sz="1900" spc="5">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n</a:t>
            </a:r>
            <a:r>
              <a:rPr lang="en-US" sz="1900" spc="5">
                <a:solidFill>
                  <a:schemeClr val="tx1"/>
                </a:solidFill>
                <a:effectLst/>
                <a:latin typeface="+mn-lt"/>
                <a:ea typeface="Calibri" panose="020F0502020204030204" pitchFamily="34" charset="0"/>
                <a:cs typeface="Times New Roman"/>
              </a:rPr>
              <a:t>vo</a:t>
            </a:r>
            <a:r>
              <a:rPr lang="en-US" sz="1900" spc="-5">
                <a:solidFill>
                  <a:schemeClr val="tx1"/>
                </a:solidFill>
                <a:effectLst/>
                <a:latin typeface="+mn-lt"/>
                <a:ea typeface="Calibri" panose="020F0502020204030204" pitchFamily="34" charset="0"/>
                <a:cs typeface="Times New Roman"/>
              </a:rPr>
              <a:t>l</a:t>
            </a:r>
            <a:r>
              <a:rPr lang="en-US" sz="1900" spc="5">
                <a:solidFill>
                  <a:schemeClr val="tx1"/>
                </a:solidFill>
                <a:effectLst/>
                <a:latin typeface="+mn-lt"/>
                <a:ea typeface="Calibri" panose="020F0502020204030204" pitchFamily="34" charset="0"/>
                <a:cs typeface="Times New Roman"/>
              </a:rPr>
              <a:t>v</a:t>
            </a:r>
            <a:r>
              <a:rPr lang="en-US" sz="1900">
                <a:solidFill>
                  <a:schemeClr val="tx1"/>
                </a:solidFill>
                <a:effectLst/>
                <a:latin typeface="+mn-lt"/>
                <a:ea typeface="Calibri" panose="020F0502020204030204" pitchFamily="34" charset="0"/>
                <a:cs typeface="Times New Roman"/>
              </a:rPr>
              <a:t>e</a:t>
            </a:r>
            <a:r>
              <a:rPr lang="en-US" sz="1900" spc="-3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o</a:t>
            </a:r>
            <a:r>
              <a:rPr lang="en-US" sz="1900" spc="5">
                <a:solidFill>
                  <a:schemeClr val="tx1"/>
                </a:solidFill>
                <a:effectLst/>
                <a:latin typeface="+mn-lt"/>
                <a:ea typeface="Calibri" panose="020F0502020204030204" pitchFamily="34" charset="0"/>
                <a:cs typeface="Times New Roman"/>
              </a:rPr>
              <a:t>th</a:t>
            </a:r>
            <a:r>
              <a:rPr lang="en-US" sz="1900">
                <a:solidFill>
                  <a:schemeClr val="tx1"/>
                </a:solidFill>
                <a:effectLst/>
                <a:latin typeface="+mn-lt"/>
                <a:ea typeface="Calibri" panose="020F0502020204030204" pitchFamily="34" charset="0"/>
                <a:cs typeface="Times New Roman"/>
              </a:rPr>
              <a:t>er</a:t>
            </a:r>
            <a:r>
              <a:rPr lang="en-US" sz="1900" spc="-3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t</a:t>
            </a:r>
            <a:r>
              <a:rPr lang="en-US" sz="1900" spc="15">
                <a:solidFill>
                  <a:schemeClr val="tx1"/>
                </a:solidFill>
                <a:effectLst/>
                <a:latin typeface="+mn-lt"/>
                <a:ea typeface="Calibri" panose="020F0502020204030204" pitchFamily="34" charset="0"/>
                <a:cs typeface="Times New Roman"/>
              </a:rPr>
              <a:t>y</a:t>
            </a:r>
            <a:r>
              <a:rPr lang="en-US" sz="1900">
                <a:solidFill>
                  <a:schemeClr val="tx1"/>
                </a:solidFill>
                <a:effectLst/>
                <a:latin typeface="+mn-lt"/>
                <a:ea typeface="Calibri" panose="020F0502020204030204" pitchFamily="34" charset="0"/>
                <a:cs typeface="Times New Roman"/>
              </a:rPr>
              <a:t>p</a:t>
            </a:r>
            <a:r>
              <a:rPr lang="en-US" sz="1900" spc="-5">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s</a:t>
            </a:r>
            <a:r>
              <a:rPr lang="en-US" sz="1900" spc="-2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f</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b</a:t>
            </a:r>
            <a:r>
              <a:rPr lang="en-US" sz="1900" spc="-5">
                <a:solidFill>
                  <a:schemeClr val="tx1"/>
                </a:solidFill>
                <a:effectLst/>
                <a:latin typeface="+mn-lt"/>
                <a:ea typeface="Calibri" panose="020F0502020204030204" pitchFamily="34" charset="0"/>
                <a:cs typeface="Times New Roman"/>
              </a:rPr>
              <a:t>u</a:t>
            </a:r>
            <a:r>
              <a:rPr lang="en-US" sz="1900" spc="1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b="1">
                <a:solidFill>
                  <a:schemeClr val="tx1"/>
                </a:solidFill>
                <a:latin typeface="+mn-lt"/>
                <a:ea typeface="Calibri" panose="020F0502020204030204" pitchFamily="34" charset="0"/>
                <a:cs typeface="Times New Roman"/>
              </a:rPr>
              <a:t> </a:t>
            </a:r>
            <a:endParaRPr lang="en-GB" sz="1900" b="0" i="0">
              <a:solidFill>
                <a:schemeClr val="tx1"/>
              </a:solidFill>
              <a:effectLst/>
              <a:latin typeface="+mn-lt"/>
              <a:cs typeface="Calibri"/>
            </a:endParaRPr>
          </a:p>
          <a:p>
            <a:pPr algn="just"/>
            <a:r>
              <a:rPr lang="en-US" sz="1900" spc="55">
                <a:solidFill>
                  <a:schemeClr val="tx1"/>
                </a:solidFill>
                <a:effectLst/>
                <a:latin typeface="+mn-lt"/>
                <a:ea typeface="Calibri" panose="020F0502020204030204" pitchFamily="34" charset="0"/>
                <a:cs typeface="Times New Roman"/>
              </a:rPr>
              <a:t>Living</a:t>
            </a:r>
            <a:r>
              <a:rPr lang="en-US" sz="1900" spc="-2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n</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 h</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me</a:t>
            </a:r>
            <a:r>
              <a:rPr lang="en-US" sz="1900" spc="-25">
                <a:solidFill>
                  <a:schemeClr val="tx1"/>
                </a:solidFill>
                <a:effectLst/>
                <a:latin typeface="+mn-lt"/>
                <a:ea typeface="Calibri" panose="020F0502020204030204" pitchFamily="34" charset="0"/>
                <a:cs typeface="Times New Roman"/>
              </a:rPr>
              <a:t> </a:t>
            </a:r>
            <a:r>
              <a:rPr lang="en-US" sz="1900" spc="15">
                <a:solidFill>
                  <a:schemeClr val="tx1"/>
                </a:solidFill>
                <a:effectLst/>
                <a:latin typeface="+mn-lt"/>
                <a:ea typeface="Calibri" panose="020F0502020204030204" pitchFamily="34" charset="0"/>
                <a:cs typeface="Times New Roman"/>
              </a:rPr>
              <a:t>w</a:t>
            </a:r>
            <a:r>
              <a:rPr lang="en-US" sz="1900" spc="-5">
                <a:solidFill>
                  <a:schemeClr val="tx1"/>
                </a:solidFill>
                <a:effectLst/>
                <a:latin typeface="+mn-lt"/>
                <a:ea typeface="Calibri" panose="020F0502020204030204" pitchFamily="34" charset="0"/>
                <a:cs typeface="Times New Roman"/>
              </a:rPr>
              <a:t>h</a:t>
            </a:r>
            <a:r>
              <a:rPr lang="en-US" sz="1900" spc="1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e</a:t>
            </a:r>
            <a:r>
              <a:rPr lang="en-US" sz="1900" spc="-2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do</a:t>
            </a:r>
            <a:r>
              <a:rPr lang="en-US" sz="1900" spc="5">
                <a:solidFill>
                  <a:schemeClr val="tx1"/>
                </a:solidFill>
                <a:effectLst/>
                <a:latin typeface="+mn-lt"/>
                <a:ea typeface="Calibri" panose="020F0502020204030204" pitchFamily="34" charset="0"/>
                <a:cs typeface="Times New Roman"/>
              </a:rPr>
              <a:t>m</a:t>
            </a:r>
            <a:r>
              <a:rPr lang="en-US" sz="1900">
                <a:solidFill>
                  <a:schemeClr val="tx1"/>
                </a:solidFill>
                <a:effectLst/>
                <a:latin typeface="+mn-lt"/>
                <a:ea typeface="Calibri" panose="020F0502020204030204" pitchFamily="34" charset="0"/>
                <a:cs typeface="Times New Roman"/>
              </a:rPr>
              <a:t>est</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c</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b</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spc="-2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kes</a:t>
            </a:r>
            <a:r>
              <a:rPr lang="en-US" sz="1900" spc="-2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p</a:t>
            </a:r>
            <a:r>
              <a:rPr lang="en-US" sz="1900" spc="-5">
                <a:solidFill>
                  <a:schemeClr val="tx1"/>
                </a:solidFill>
                <a:effectLst/>
                <a:latin typeface="+mn-lt"/>
                <a:ea typeface="Calibri" panose="020F0502020204030204" pitchFamily="34" charset="0"/>
                <a:cs typeface="Times New Roman"/>
              </a:rPr>
              <a:t>l</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ce</a:t>
            </a:r>
            <a:r>
              <a:rPr lang="en-US" sz="1900" spc="-3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s</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m</a:t>
            </a:r>
            <a:r>
              <a:rPr lang="en-US" sz="1900" spc="5">
                <a:solidFill>
                  <a:schemeClr val="tx1"/>
                </a:solidFill>
                <a:effectLst/>
                <a:latin typeface="+mn-lt"/>
                <a:ea typeface="Calibri" panose="020F0502020204030204" pitchFamily="34" charset="0"/>
                <a:cs typeface="Times New Roman"/>
              </a:rPr>
              <a:t>fu</a:t>
            </a:r>
            <a:r>
              <a:rPr lang="en-US" sz="1900">
                <a:solidFill>
                  <a:schemeClr val="tx1"/>
                </a:solidFill>
                <a:effectLst/>
                <a:latin typeface="+mn-lt"/>
                <a:ea typeface="Calibri" panose="020F0502020204030204" pitchFamily="34" charset="0"/>
                <a:cs typeface="Times New Roman"/>
              </a:rPr>
              <a:t>l</a:t>
            </a:r>
            <a:r>
              <a:rPr lang="en-US" sz="1900" spc="-4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to</a:t>
            </a:r>
            <a:r>
              <a:rPr lang="en-US" sz="1900" spc="-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c</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l</a:t>
            </a:r>
            <a:r>
              <a:rPr lang="en-US" sz="1900" spc="10">
                <a:solidFill>
                  <a:schemeClr val="tx1"/>
                </a:solidFill>
                <a:effectLst/>
                <a:latin typeface="+mn-lt"/>
                <a:ea typeface="Calibri" panose="020F0502020204030204" pitchFamily="34" charset="0"/>
                <a:cs typeface="Times New Roman"/>
              </a:rPr>
              <a:t>d</a:t>
            </a:r>
            <a:r>
              <a:rPr lang="en-US" sz="1900" spc="-5">
                <a:solidFill>
                  <a:schemeClr val="tx1"/>
                </a:solidFill>
                <a:effectLst/>
                <a:latin typeface="+mn-lt"/>
                <a:ea typeface="Calibri" panose="020F0502020204030204" pitchFamily="34" charset="0"/>
                <a:cs typeface="Times New Roman"/>
              </a:rPr>
              <a:t>r</a:t>
            </a:r>
            <a:r>
              <a:rPr lang="en-US" sz="1900" spc="10">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n</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an</a:t>
            </a:r>
            <a:r>
              <a:rPr lang="en-US" sz="1900">
                <a:solidFill>
                  <a:schemeClr val="tx1"/>
                </a:solidFill>
                <a:effectLst/>
                <a:latin typeface="+mn-lt"/>
                <a:ea typeface="Calibri" panose="020F0502020204030204" pitchFamily="34" charset="0"/>
                <a:cs typeface="Times New Roman"/>
              </a:rPr>
              <a:t>d</a:t>
            </a:r>
            <a:r>
              <a:rPr lang="en-US" sz="1900" spc="-15">
                <a:solidFill>
                  <a:schemeClr val="tx1"/>
                </a:solidFill>
                <a:effectLst/>
                <a:latin typeface="+mn-lt"/>
                <a:ea typeface="Calibri" panose="020F0502020204030204" pitchFamily="34" charset="0"/>
                <a:cs typeface="Times New Roman"/>
              </a:rPr>
              <a:t> </a:t>
            </a:r>
            <a:r>
              <a:rPr lang="en-US" sz="1900" spc="40">
                <a:solidFill>
                  <a:schemeClr val="tx1"/>
                </a:solidFill>
                <a:effectLst/>
                <a:latin typeface="+mn-lt"/>
                <a:ea typeface="Calibri" panose="020F0502020204030204" pitchFamily="34" charset="0"/>
                <a:cs typeface="Times New Roman"/>
              </a:rPr>
              <a:t>c</a:t>
            </a:r>
            <a:r>
              <a:rPr lang="en-US" sz="1900" spc="1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n</a:t>
            </a:r>
            <a:r>
              <a:rPr lang="en-US" sz="1900" spc="-2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av</a:t>
            </a:r>
            <a:r>
              <a:rPr lang="en-US" sz="1900">
                <a:solidFill>
                  <a:schemeClr val="tx1"/>
                </a:solidFill>
                <a:effectLst/>
                <a:latin typeface="+mn-lt"/>
                <a:ea typeface="Calibri" panose="020F0502020204030204" pitchFamily="34" charset="0"/>
                <a:cs typeface="Times New Roman"/>
              </a:rPr>
              <a:t>e</a:t>
            </a:r>
            <a:r>
              <a:rPr lang="en-US" sz="1900" spc="-2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 </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io</a:t>
            </a:r>
            <a:r>
              <a:rPr lang="en-US" sz="1900" spc="-5">
                <a:solidFill>
                  <a:schemeClr val="tx1"/>
                </a:solidFill>
                <a:effectLst/>
                <a:latin typeface="+mn-lt"/>
                <a:ea typeface="Calibri" panose="020F0502020204030204" pitchFamily="34" charset="0"/>
                <a:cs typeface="Times New Roman"/>
              </a:rPr>
              <a:t>u</a:t>
            </a:r>
            <a:r>
              <a:rPr lang="en-US" sz="1900">
                <a:solidFill>
                  <a:schemeClr val="tx1"/>
                </a:solidFill>
                <a:effectLst/>
                <a:latin typeface="+mn-lt"/>
                <a:ea typeface="Calibri" panose="020F0502020204030204" pitchFamily="34" charset="0"/>
                <a:cs typeface="Times New Roman"/>
              </a:rPr>
              <a:t>s</a:t>
            </a:r>
            <a:r>
              <a:rPr lang="en-US" sz="1900" spc="-3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mpact</a:t>
            </a:r>
            <a:r>
              <a:rPr lang="en-US" sz="1900" spc="-3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n</a:t>
            </a:r>
            <a:r>
              <a:rPr lang="en-US" sz="1900" spc="-1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h</a:t>
            </a:r>
            <a:r>
              <a:rPr lang="en-US" sz="1900">
                <a:solidFill>
                  <a:schemeClr val="tx1"/>
                </a:solidFill>
                <a:effectLst/>
                <a:latin typeface="+mn-lt"/>
                <a:ea typeface="Calibri" panose="020F0502020204030204" pitchFamily="34" charset="0"/>
                <a:cs typeface="Times New Roman"/>
              </a:rPr>
              <a:t>e</a:t>
            </a:r>
            <a:r>
              <a:rPr lang="en-US" sz="1900" spc="10">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r</a:t>
            </a:r>
            <a:r>
              <a:rPr lang="en-US" sz="1900" spc="-2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be</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avio</a:t>
            </a:r>
            <a:r>
              <a:rPr lang="en-US" sz="1900" spc="-5">
                <a:solidFill>
                  <a:schemeClr val="tx1"/>
                </a:solidFill>
                <a:effectLst/>
                <a:latin typeface="+mn-lt"/>
                <a:ea typeface="Calibri" panose="020F0502020204030204" pitchFamily="34" charset="0"/>
                <a:cs typeface="Times New Roman"/>
              </a:rPr>
              <a:t>ur</a:t>
            </a:r>
            <a:r>
              <a:rPr lang="en-US" sz="1900">
                <a:solidFill>
                  <a:schemeClr val="tx1"/>
                </a:solidFill>
                <a:effectLst/>
                <a:latin typeface="+mn-lt"/>
                <a:ea typeface="Calibri" panose="020F0502020204030204" pitchFamily="34" charset="0"/>
                <a:cs typeface="Times New Roman"/>
              </a:rPr>
              <a:t>,</a:t>
            </a:r>
            <a:r>
              <a:rPr lang="en-US" sz="1900" spc="-55">
                <a:solidFill>
                  <a:schemeClr val="tx1"/>
                </a:solidFill>
                <a:effectLst/>
                <a:latin typeface="+mn-lt"/>
                <a:ea typeface="Calibri" panose="020F0502020204030204" pitchFamily="34" charset="0"/>
                <a:cs typeface="Times New Roman"/>
              </a:rPr>
              <a:t> </a:t>
            </a:r>
            <a:r>
              <a:rPr lang="en-US" sz="1900" spc="15">
                <a:solidFill>
                  <a:schemeClr val="tx1"/>
                </a:solidFill>
                <a:effectLst/>
                <a:latin typeface="+mn-lt"/>
                <a:ea typeface="Calibri" panose="020F0502020204030204" pitchFamily="34" charset="0"/>
                <a:cs typeface="Times New Roman"/>
              </a:rPr>
              <a:t>w</a:t>
            </a:r>
            <a:r>
              <a:rPr lang="en-US" sz="1900">
                <a:solidFill>
                  <a:schemeClr val="tx1"/>
                </a:solidFill>
                <a:effectLst/>
                <a:latin typeface="+mn-lt"/>
                <a:ea typeface="Calibri" panose="020F0502020204030204" pitchFamily="34" charset="0"/>
                <a:cs typeface="Times New Roman"/>
              </a:rPr>
              <a:t>el</a:t>
            </a:r>
            <a:r>
              <a:rPr lang="en-US" sz="1900" spc="-5">
                <a:solidFill>
                  <a:schemeClr val="tx1"/>
                </a:solidFill>
                <a:effectLst/>
                <a:latin typeface="+mn-lt"/>
                <a:ea typeface="Calibri" panose="020F0502020204030204" pitchFamily="34" charset="0"/>
                <a:cs typeface="Times New Roman"/>
              </a:rPr>
              <a:t>l</a:t>
            </a:r>
            <a:r>
              <a:rPr lang="en-US" sz="1900" spc="10">
                <a:solidFill>
                  <a:schemeClr val="tx1"/>
                </a:solidFill>
                <a:effectLst/>
                <a:latin typeface="+mn-lt"/>
                <a:ea typeface="Calibri" panose="020F0502020204030204" pitchFamily="34" charset="0"/>
                <a:cs typeface="Times New Roman"/>
              </a:rPr>
              <a:t>b</a:t>
            </a:r>
            <a:r>
              <a:rPr lang="en-US" sz="1900">
                <a:solidFill>
                  <a:schemeClr val="tx1"/>
                </a:solidFill>
                <a:effectLst/>
                <a:latin typeface="+mn-lt"/>
                <a:ea typeface="Calibri" panose="020F0502020204030204" pitchFamily="34" charset="0"/>
                <a:cs typeface="Times New Roman"/>
              </a:rPr>
              <a:t>eing</a:t>
            </a:r>
            <a:r>
              <a:rPr lang="en-US" sz="1900" spc="-4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an</a:t>
            </a:r>
            <a:r>
              <a:rPr lang="en-US" sz="1900">
                <a:solidFill>
                  <a:schemeClr val="tx1"/>
                </a:solidFill>
                <a:effectLst/>
                <a:latin typeface="+mn-lt"/>
                <a:ea typeface="Calibri" panose="020F0502020204030204" pitchFamily="34" charset="0"/>
                <a:cs typeface="Times New Roman"/>
              </a:rPr>
              <a:t>d</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n</a:t>
            </a:r>
            <a:r>
              <a:rPr lang="en-US" sz="1900" spc="10">
                <a:solidFill>
                  <a:schemeClr val="tx1"/>
                </a:solidFill>
                <a:effectLst/>
                <a:latin typeface="+mn-lt"/>
                <a:ea typeface="Calibri" panose="020F0502020204030204" pitchFamily="34" charset="0"/>
                <a:cs typeface="Times New Roman"/>
              </a:rPr>
              <a:t>d</a:t>
            </a:r>
            <a:r>
              <a:rPr lang="en-US" sz="190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d</a:t>
            </a:r>
            <a:r>
              <a:rPr lang="en-US" sz="1900" spc="10">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g</a:t>
            </a:r>
            <a:r>
              <a:rPr lang="en-US" sz="1900" spc="-6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f</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h</a:t>
            </a:r>
            <a:r>
              <a:rPr lang="en-US" sz="1900">
                <a:solidFill>
                  <a:schemeClr val="tx1"/>
                </a:solidFill>
                <a:effectLst/>
                <a:latin typeface="+mn-lt"/>
                <a:ea typeface="Calibri" panose="020F0502020204030204" pitchFamily="34" charset="0"/>
                <a:cs typeface="Times New Roman"/>
              </a:rPr>
              <a:t>e</a:t>
            </a:r>
            <a:r>
              <a:rPr lang="en-US" sz="1900" spc="10">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l</a:t>
            </a:r>
            <a:r>
              <a:rPr lang="en-US" sz="1900">
                <a:solidFill>
                  <a:schemeClr val="tx1"/>
                </a:solidFill>
                <a:effectLst/>
                <a:latin typeface="+mn-lt"/>
                <a:ea typeface="Calibri" panose="020F0502020204030204" pitchFamily="34" charset="0"/>
                <a:cs typeface="Times New Roman"/>
              </a:rPr>
              <a:t>th</a:t>
            </a:r>
            <a:r>
              <a:rPr lang="en-US" sz="1900" spc="10">
                <a:solidFill>
                  <a:schemeClr val="tx1"/>
                </a:solidFill>
                <a:effectLst/>
                <a:latin typeface="+mn-lt"/>
                <a:ea typeface="Calibri" panose="020F0502020204030204" pitchFamily="34" charset="0"/>
                <a:cs typeface="Times New Roman"/>
              </a:rPr>
              <a:t>y</a:t>
            </a:r>
            <a:r>
              <a:rPr lang="en-US" sz="1900">
                <a:solidFill>
                  <a:schemeClr val="tx1"/>
                </a:solidFill>
                <a:effectLst/>
                <a:latin typeface="+mn-lt"/>
                <a:ea typeface="Calibri" panose="020F0502020204030204" pitchFamily="34" charset="0"/>
                <a:cs typeface="Times New Roman"/>
              </a:rPr>
              <a:t>,</a:t>
            </a:r>
            <a:r>
              <a:rPr lang="en-US" sz="1900" spc="-4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po</a:t>
            </a:r>
            <a:r>
              <a:rPr lang="en-US" sz="1900" spc="5">
                <a:solidFill>
                  <a:schemeClr val="tx1"/>
                </a:solidFill>
                <a:effectLst/>
                <a:latin typeface="+mn-lt"/>
                <a:ea typeface="Calibri" panose="020F0502020204030204" pitchFamily="34" charset="0"/>
                <a:cs typeface="Times New Roman"/>
              </a:rPr>
              <a:t>s</a:t>
            </a:r>
            <a:r>
              <a:rPr lang="en-US" sz="1900" spc="1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iv</a:t>
            </a:r>
            <a:r>
              <a:rPr lang="en-US" sz="1900">
                <a:solidFill>
                  <a:schemeClr val="tx1"/>
                </a:solidFill>
                <a:effectLst/>
                <a:latin typeface="+mn-lt"/>
                <a:ea typeface="Calibri" panose="020F0502020204030204" pitchFamily="34" charset="0"/>
                <a:cs typeface="Times New Roman"/>
              </a:rPr>
              <a:t>e </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e</a:t>
            </a:r>
            <a:r>
              <a:rPr lang="en-US" sz="1900" spc="-10">
                <a:solidFill>
                  <a:schemeClr val="tx1"/>
                </a:solidFill>
                <a:effectLst/>
                <a:latin typeface="+mn-lt"/>
                <a:ea typeface="Calibri" panose="020F0502020204030204" pitchFamily="34" charset="0"/>
                <a:cs typeface="Times New Roman"/>
              </a:rPr>
              <a:t>l</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io</a:t>
            </a:r>
            <a:r>
              <a:rPr lang="en-US" sz="1900" spc="-5">
                <a:solidFill>
                  <a:schemeClr val="tx1"/>
                </a:solidFill>
                <a:effectLst/>
                <a:latin typeface="+mn-lt"/>
                <a:ea typeface="Calibri" panose="020F0502020204030204" pitchFamily="34" charset="0"/>
                <a:cs typeface="Times New Roman"/>
              </a:rPr>
              <a:t>n</a:t>
            </a:r>
            <a:r>
              <a:rPr lang="en-US" sz="1900" spc="15">
                <a:solidFill>
                  <a:schemeClr val="tx1"/>
                </a:solidFill>
                <a:effectLst/>
                <a:latin typeface="+mn-lt"/>
                <a:ea typeface="Calibri" panose="020F0502020204030204" pitchFamily="34" charset="0"/>
                <a:cs typeface="Times New Roman"/>
              </a:rPr>
              <a:t>s</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ps.</a:t>
            </a:r>
            <a:r>
              <a:rPr lang="en-US" sz="1900" spc="-65">
                <a:solidFill>
                  <a:schemeClr val="tx1"/>
                </a:solidFill>
                <a:effectLst/>
                <a:latin typeface="+mn-lt"/>
                <a:ea typeface="Calibri" panose="020F0502020204030204" pitchFamily="34" charset="0"/>
                <a:cs typeface="Times New Roman"/>
              </a:rPr>
              <a:t> </a:t>
            </a:r>
            <a:r>
              <a:rPr lang="en-US" sz="1900" spc="15">
                <a:solidFill>
                  <a:schemeClr val="tx1"/>
                </a:solidFill>
                <a:effectLst/>
                <a:latin typeface="+mn-lt"/>
                <a:ea typeface="Calibri" panose="020F0502020204030204" pitchFamily="34" charset="0"/>
                <a:cs typeface="Times New Roman"/>
              </a:rPr>
              <a:t>C</a:t>
            </a:r>
            <a:r>
              <a:rPr lang="en-US" sz="1900" spc="-5">
                <a:solidFill>
                  <a:schemeClr val="tx1"/>
                </a:solidFill>
                <a:effectLst/>
                <a:latin typeface="+mn-lt"/>
                <a:ea typeface="Calibri" panose="020F0502020204030204" pitchFamily="34" charset="0"/>
                <a:cs typeface="Times New Roman"/>
              </a:rPr>
              <a:t>h</a:t>
            </a:r>
            <a:r>
              <a:rPr lang="en-US" sz="1900" spc="5">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l</a:t>
            </a:r>
            <a:r>
              <a:rPr lang="en-US" sz="1900" spc="10">
                <a:solidFill>
                  <a:schemeClr val="tx1"/>
                </a:solidFill>
                <a:effectLst/>
                <a:latin typeface="+mn-lt"/>
                <a:ea typeface="Calibri" panose="020F0502020204030204" pitchFamily="34" charset="0"/>
                <a:cs typeface="Times New Roman"/>
              </a:rPr>
              <a:t>d</a:t>
            </a:r>
            <a:r>
              <a:rPr lang="en-US" sz="1900" spc="-5">
                <a:solidFill>
                  <a:schemeClr val="tx1"/>
                </a:solidFill>
                <a:effectLst/>
                <a:latin typeface="+mn-lt"/>
                <a:ea typeface="Calibri" panose="020F0502020204030204" pitchFamily="34" charset="0"/>
                <a:cs typeface="Times New Roman"/>
              </a:rPr>
              <a:t>r</a:t>
            </a:r>
            <a:r>
              <a:rPr lang="en-US" sz="1900" spc="10">
                <a:solidFill>
                  <a:schemeClr val="tx1"/>
                </a:solidFill>
                <a:effectLst/>
                <a:latin typeface="+mn-lt"/>
                <a:ea typeface="Calibri" panose="020F0502020204030204" pitchFamily="34" charset="0"/>
                <a:cs typeface="Times New Roman"/>
              </a:rPr>
              <a:t>e</a:t>
            </a:r>
            <a:r>
              <a:rPr lang="en-US" sz="1900">
                <a:solidFill>
                  <a:schemeClr val="tx1"/>
                </a:solidFill>
                <a:effectLst/>
                <a:latin typeface="+mn-lt"/>
                <a:ea typeface="Calibri" panose="020F0502020204030204" pitchFamily="34" charset="0"/>
                <a:cs typeface="Times New Roman"/>
              </a:rPr>
              <a:t>n</a:t>
            </a:r>
            <a:r>
              <a:rPr lang="en-US" sz="1900" spc="-4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w</a:t>
            </a:r>
            <a:r>
              <a:rPr lang="en-US" sz="1900" spc="-5">
                <a:solidFill>
                  <a:schemeClr val="tx1"/>
                </a:solidFill>
                <a:effectLst/>
                <a:latin typeface="+mn-lt"/>
                <a:ea typeface="Calibri" panose="020F0502020204030204" pitchFamily="34" charset="0"/>
                <a:cs typeface="Times New Roman"/>
              </a:rPr>
              <a:t>h</a:t>
            </a:r>
            <a:r>
              <a:rPr lang="en-US" sz="1900">
                <a:solidFill>
                  <a:schemeClr val="tx1"/>
                </a:solidFill>
                <a:effectLst/>
                <a:latin typeface="+mn-lt"/>
                <a:ea typeface="Calibri" panose="020F0502020204030204" pitchFamily="34" charset="0"/>
                <a:cs typeface="Times New Roman"/>
              </a:rPr>
              <a:t>o</a:t>
            </a:r>
            <a:r>
              <a:rPr lang="en-US" sz="1900" spc="-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w</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tn</a:t>
            </a:r>
            <a:r>
              <a:rPr lang="en-US" sz="1900" spc="-5">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s</a:t>
            </a:r>
            <a:r>
              <a:rPr lang="en-US" sz="1900" spc="-3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do</a:t>
            </a:r>
            <a:r>
              <a:rPr lang="en-US" sz="1900" spc="5">
                <a:solidFill>
                  <a:schemeClr val="tx1"/>
                </a:solidFill>
                <a:effectLst/>
                <a:latin typeface="+mn-lt"/>
                <a:ea typeface="Calibri" panose="020F0502020204030204" pitchFamily="34" charset="0"/>
                <a:cs typeface="Times New Roman"/>
              </a:rPr>
              <a:t>m</a:t>
            </a:r>
            <a:r>
              <a:rPr lang="en-US" sz="1900">
                <a:solidFill>
                  <a:schemeClr val="tx1"/>
                </a:solidFill>
                <a:effectLst/>
                <a:latin typeface="+mn-lt"/>
                <a:ea typeface="Calibri" panose="020F0502020204030204" pitchFamily="34" charset="0"/>
                <a:cs typeface="Times New Roman"/>
              </a:rPr>
              <a:t>est</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c</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10">
                <a:solidFill>
                  <a:schemeClr val="tx1"/>
                </a:solidFill>
                <a:effectLst/>
                <a:latin typeface="+mn-lt"/>
                <a:ea typeface="Calibri" panose="020F0502020204030204" pitchFamily="34" charset="0"/>
                <a:cs typeface="Times New Roman"/>
              </a:rPr>
              <a:t>b</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a:t>
            </a:r>
            <a:r>
              <a:rPr lang="en-US" sz="1900" spc="-2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a:t>
            </a:r>
            <a:r>
              <a:rPr lang="en-US" sz="1900" spc="10">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e</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at</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is</a:t>
            </a:r>
            <a:r>
              <a:rPr lang="en-US" sz="1900">
                <a:solidFill>
                  <a:schemeClr val="tx1"/>
                </a:solidFill>
                <a:effectLst/>
                <a:latin typeface="+mn-lt"/>
                <a:ea typeface="Calibri" panose="020F0502020204030204" pitchFamily="34" charset="0"/>
                <a:cs typeface="Times New Roman"/>
              </a:rPr>
              <a:t>k</a:t>
            </a:r>
            <a:r>
              <a:rPr lang="en-US" sz="1900" spc="-1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f</a:t>
            </a:r>
            <a:r>
              <a:rPr lang="en-US" sz="1900" spc="-1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sig</a:t>
            </a:r>
            <a:r>
              <a:rPr lang="en-US" sz="1900" spc="-5">
                <a:solidFill>
                  <a:schemeClr val="tx1"/>
                </a:solidFill>
                <a:effectLst/>
                <a:latin typeface="+mn-lt"/>
                <a:ea typeface="Calibri" panose="020F0502020204030204" pitchFamily="34" charset="0"/>
                <a:cs typeface="Times New Roman"/>
              </a:rPr>
              <a:t>n</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f</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ca</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t</a:t>
            </a:r>
            <a:r>
              <a:rPr lang="en-US" sz="1900" spc="-4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ha</a:t>
            </a:r>
            <a:r>
              <a:rPr lang="en-US" sz="1900" spc="10">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m</a:t>
            </a:r>
            <a:r>
              <a:rPr lang="en-US" sz="1900" spc="-2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d </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ff</a:t>
            </a:r>
            <a:r>
              <a:rPr lang="en-US" sz="1900" spc="-2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should be</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l</a:t>
            </a:r>
            <a:r>
              <a:rPr lang="en-US" sz="190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r</a:t>
            </a:r>
            <a:r>
              <a:rPr lang="en-US" sz="1900">
                <a:solidFill>
                  <a:schemeClr val="tx1"/>
                </a:solidFill>
                <a:effectLst/>
                <a:latin typeface="+mn-lt"/>
                <a:ea typeface="Calibri" panose="020F0502020204030204" pitchFamily="34" charset="0"/>
                <a:cs typeface="Times New Roman"/>
              </a:rPr>
              <a:t>t</a:t>
            </a:r>
            <a:r>
              <a:rPr lang="en-US" sz="1900" spc="-2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to</a:t>
            </a:r>
            <a:r>
              <a:rPr lang="en-US" sz="1900" spc="-5">
                <a:solidFill>
                  <a:schemeClr val="tx1"/>
                </a:solidFill>
                <a:effectLst/>
                <a:latin typeface="+mn-lt"/>
                <a:ea typeface="Calibri" panose="020F0502020204030204" pitchFamily="34" charset="0"/>
                <a:cs typeface="Times New Roman"/>
              </a:rPr>
              <a:t> </a:t>
            </a:r>
            <a:r>
              <a:rPr lang="en-US" sz="1900" spc="1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h</a:t>
            </a:r>
            <a:r>
              <a:rPr lang="en-US" sz="1900">
                <a:solidFill>
                  <a:schemeClr val="tx1"/>
                </a:solidFill>
                <a:effectLst/>
                <a:latin typeface="+mn-lt"/>
                <a:ea typeface="Calibri" panose="020F0502020204030204" pitchFamily="34" charset="0"/>
                <a:cs typeface="Times New Roman"/>
              </a:rPr>
              <a:t>e</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s</a:t>
            </a:r>
            <a:r>
              <a:rPr lang="en-US" sz="1900" spc="5">
                <a:solidFill>
                  <a:schemeClr val="tx1"/>
                </a:solidFill>
                <a:effectLst/>
                <a:latin typeface="+mn-lt"/>
                <a:ea typeface="Calibri" panose="020F0502020204030204" pitchFamily="34" charset="0"/>
                <a:cs typeface="Times New Roman"/>
              </a:rPr>
              <a:t>ig</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s</a:t>
            </a:r>
            <a:r>
              <a:rPr lang="en-US" sz="1900" spc="-5">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d</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sympt</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ms</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f</a:t>
            </a:r>
            <a:r>
              <a:rPr lang="en-US" sz="1900" spc="-10">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a</a:t>
            </a:r>
            <a:r>
              <a:rPr lang="en-US" sz="1900" spc="-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c</a:t>
            </a:r>
            <a:r>
              <a:rPr lang="en-US" sz="1900" spc="-5">
                <a:solidFill>
                  <a:schemeClr val="tx1"/>
                </a:solidFill>
                <a:effectLst/>
                <a:latin typeface="+mn-lt"/>
                <a:ea typeface="Calibri" panose="020F0502020204030204" pitchFamily="34" charset="0"/>
                <a:cs typeface="Times New Roman"/>
              </a:rPr>
              <a:t>h</a:t>
            </a:r>
            <a:r>
              <a:rPr lang="en-US" sz="1900" spc="15">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l</a:t>
            </a:r>
            <a:r>
              <a:rPr lang="en-US" sz="1900">
                <a:solidFill>
                  <a:schemeClr val="tx1"/>
                </a:solidFill>
                <a:effectLst/>
                <a:latin typeface="+mn-lt"/>
                <a:ea typeface="Calibri" panose="020F0502020204030204" pitchFamily="34" charset="0"/>
                <a:cs typeface="Times New Roman"/>
              </a:rPr>
              <a:t>d</a:t>
            </a:r>
            <a:r>
              <a:rPr lang="en-US" sz="1900" spc="-20">
                <a:solidFill>
                  <a:schemeClr val="tx1"/>
                </a:solidFill>
                <a:effectLst/>
                <a:latin typeface="+mn-lt"/>
                <a:ea typeface="Calibri" panose="020F0502020204030204" pitchFamily="34" charset="0"/>
                <a:cs typeface="Times New Roman"/>
              </a:rPr>
              <a:t> </a:t>
            </a:r>
            <a:r>
              <a:rPr lang="en-US" sz="1900" spc="15">
                <a:solidFill>
                  <a:schemeClr val="tx1"/>
                </a:solidFill>
                <a:effectLst/>
                <a:latin typeface="+mn-lt"/>
                <a:ea typeface="Calibri" panose="020F0502020204030204" pitchFamily="34" charset="0"/>
                <a:cs typeface="Times New Roman"/>
              </a:rPr>
              <a:t>s</a:t>
            </a:r>
            <a:r>
              <a:rPr lang="en-US" sz="1900" spc="5">
                <a:solidFill>
                  <a:schemeClr val="tx1"/>
                </a:solidFill>
                <a:effectLst/>
                <a:latin typeface="+mn-lt"/>
                <a:ea typeface="Calibri" panose="020F0502020204030204" pitchFamily="34" charset="0"/>
                <a:cs typeface="Times New Roman"/>
              </a:rPr>
              <a:t>u</a:t>
            </a:r>
            <a:r>
              <a:rPr lang="en-US" sz="1900">
                <a:solidFill>
                  <a:schemeClr val="tx1"/>
                </a:solidFill>
                <a:effectLst/>
                <a:latin typeface="+mn-lt"/>
                <a:ea typeface="Calibri" panose="020F0502020204030204" pitchFamily="34" charset="0"/>
                <a:cs typeface="Times New Roman"/>
              </a:rPr>
              <a:t>ffe</a:t>
            </a:r>
            <a:r>
              <a:rPr lang="en-US" sz="1900" spc="-5">
                <a:solidFill>
                  <a:schemeClr val="tx1"/>
                </a:solidFill>
                <a:effectLst/>
                <a:latin typeface="+mn-lt"/>
                <a:ea typeface="Calibri" panose="020F0502020204030204" pitchFamily="34" charset="0"/>
                <a:cs typeface="Times New Roman"/>
              </a:rPr>
              <a:t>r</a:t>
            </a:r>
            <a:r>
              <a:rPr lang="en-US" sz="1900" spc="5">
                <a:solidFill>
                  <a:schemeClr val="tx1"/>
                </a:solidFill>
                <a:effectLst/>
                <a:latin typeface="+mn-lt"/>
                <a:ea typeface="Calibri" panose="020F0502020204030204" pitchFamily="34" charset="0"/>
                <a:cs typeface="Times New Roman"/>
              </a:rPr>
              <a:t>i</a:t>
            </a:r>
            <a:r>
              <a:rPr lang="en-US" sz="1900" spc="-5">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g</a:t>
            </a:r>
            <a:r>
              <a:rPr lang="en-US" sz="1900" spc="-40">
                <a:solidFill>
                  <a:schemeClr val="tx1"/>
                </a:solidFill>
                <a:effectLst/>
                <a:latin typeface="+mn-lt"/>
                <a:ea typeface="Calibri" panose="020F0502020204030204" pitchFamily="34" charset="0"/>
                <a:cs typeface="Times New Roman"/>
              </a:rPr>
              <a:t> </a:t>
            </a:r>
            <a:r>
              <a:rPr lang="en-US" sz="1900" spc="5">
                <a:solidFill>
                  <a:schemeClr val="tx1"/>
                </a:solidFill>
                <a:effectLst/>
                <a:latin typeface="+mn-lt"/>
                <a:ea typeface="Calibri" panose="020F0502020204030204" pitchFamily="34" charset="0"/>
                <a:cs typeface="Times New Roman"/>
              </a:rPr>
              <a:t>o</a:t>
            </a:r>
            <a:r>
              <a:rPr lang="en-US" sz="1900">
                <a:solidFill>
                  <a:schemeClr val="tx1"/>
                </a:solidFill>
                <a:effectLst/>
                <a:latin typeface="+mn-lt"/>
                <a:ea typeface="Calibri" panose="020F0502020204030204" pitchFamily="34" charset="0"/>
                <a:cs typeface="Times New Roman"/>
              </a:rPr>
              <a:t>r</a:t>
            </a:r>
            <a:r>
              <a:rPr lang="en-US" sz="1900" spc="-1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w</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t</a:t>
            </a:r>
            <a:r>
              <a:rPr lang="en-US" sz="1900" spc="10">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es</a:t>
            </a:r>
            <a:r>
              <a:rPr lang="en-US" sz="1900" spc="5">
                <a:solidFill>
                  <a:schemeClr val="tx1"/>
                </a:solidFill>
                <a:effectLst/>
                <a:latin typeface="+mn-lt"/>
                <a:ea typeface="Calibri" panose="020F0502020204030204" pitchFamily="34" charset="0"/>
                <a:cs typeface="Times New Roman"/>
              </a:rPr>
              <a:t>si</a:t>
            </a:r>
            <a:r>
              <a:rPr lang="en-US" sz="1900" spc="40">
                <a:solidFill>
                  <a:schemeClr val="tx1"/>
                </a:solidFill>
                <a:effectLst/>
                <a:latin typeface="+mn-lt"/>
                <a:ea typeface="Calibri" panose="020F0502020204030204" pitchFamily="34" charset="0"/>
                <a:cs typeface="Times New Roman"/>
              </a:rPr>
              <a:t>n</a:t>
            </a:r>
            <a:r>
              <a:rPr lang="en-US" sz="1900">
                <a:solidFill>
                  <a:schemeClr val="tx1"/>
                </a:solidFill>
                <a:effectLst/>
                <a:latin typeface="+mn-lt"/>
                <a:ea typeface="Calibri" panose="020F0502020204030204" pitchFamily="34" charset="0"/>
                <a:cs typeface="Times New Roman"/>
              </a:rPr>
              <a:t>g</a:t>
            </a:r>
            <a:r>
              <a:rPr lang="en-US" sz="1900" spc="-45">
                <a:solidFill>
                  <a:schemeClr val="tx1"/>
                </a:solidFill>
                <a:effectLst/>
                <a:latin typeface="+mn-lt"/>
                <a:ea typeface="Calibri" panose="020F0502020204030204" pitchFamily="34" charset="0"/>
                <a:cs typeface="Times New Roman"/>
              </a:rPr>
              <a:t> </a:t>
            </a:r>
            <a:r>
              <a:rPr lang="en-US" sz="1900">
                <a:solidFill>
                  <a:schemeClr val="tx1"/>
                </a:solidFill>
                <a:effectLst/>
                <a:latin typeface="+mn-lt"/>
                <a:ea typeface="Calibri" panose="020F0502020204030204" pitchFamily="34" charset="0"/>
                <a:cs typeface="Times New Roman"/>
              </a:rPr>
              <a:t>do</a:t>
            </a:r>
            <a:r>
              <a:rPr lang="en-US" sz="1900" spc="5">
                <a:solidFill>
                  <a:schemeClr val="tx1"/>
                </a:solidFill>
                <a:effectLst/>
                <a:latin typeface="+mn-lt"/>
                <a:ea typeface="Calibri" panose="020F0502020204030204" pitchFamily="34" charset="0"/>
                <a:cs typeface="Times New Roman"/>
              </a:rPr>
              <a:t>m</a:t>
            </a:r>
            <a:r>
              <a:rPr lang="en-US" sz="1900" spc="10">
                <a:solidFill>
                  <a:schemeClr val="tx1"/>
                </a:solidFill>
                <a:effectLst/>
                <a:latin typeface="+mn-lt"/>
                <a:ea typeface="Calibri" panose="020F0502020204030204" pitchFamily="34" charset="0"/>
                <a:cs typeface="Times New Roman"/>
              </a:rPr>
              <a:t>e</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t</a:t>
            </a:r>
            <a:r>
              <a:rPr lang="en-US" sz="1900" spc="5">
                <a:solidFill>
                  <a:schemeClr val="tx1"/>
                </a:solidFill>
                <a:effectLst/>
                <a:latin typeface="+mn-lt"/>
                <a:ea typeface="Calibri" panose="020F0502020204030204" pitchFamily="34" charset="0"/>
                <a:cs typeface="Times New Roman"/>
              </a:rPr>
              <a:t>i</a:t>
            </a:r>
            <a:r>
              <a:rPr lang="en-US" sz="1900">
                <a:solidFill>
                  <a:schemeClr val="tx1"/>
                </a:solidFill>
                <a:effectLst/>
                <a:latin typeface="+mn-lt"/>
                <a:ea typeface="Calibri" panose="020F0502020204030204" pitchFamily="34" charset="0"/>
                <a:cs typeface="Times New Roman"/>
              </a:rPr>
              <a:t>c </a:t>
            </a:r>
            <a:r>
              <a:rPr lang="en-US" sz="1900" spc="5">
                <a:solidFill>
                  <a:schemeClr val="tx1"/>
                </a:solidFill>
                <a:effectLst/>
                <a:latin typeface="+mn-lt"/>
                <a:ea typeface="Calibri" panose="020F0502020204030204" pitchFamily="34" charset="0"/>
                <a:cs typeface="Times New Roman"/>
              </a:rPr>
              <a:t>a</a:t>
            </a:r>
            <a:r>
              <a:rPr lang="en-US" sz="1900">
                <a:solidFill>
                  <a:schemeClr val="tx1"/>
                </a:solidFill>
                <a:effectLst/>
                <a:latin typeface="+mn-lt"/>
                <a:ea typeface="Calibri" panose="020F0502020204030204" pitchFamily="34" charset="0"/>
                <a:cs typeface="Times New Roman"/>
              </a:rPr>
              <a:t>b</a:t>
            </a:r>
            <a:r>
              <a:rPr lang="en-US" sz="1900" spc="-5">
                <a:solidFill>
                  <a:schemeClr val="tx1"/>
                </a:solidFill>
                <a:effectLst/>
                <a:latin typeface="+mn-lt"/>
                <a:ea typeface="Calibri" panose="020F0502020204030204" pitchFamily="34" charset="0"/>
                <a:cs typeface="Times New Roman"/>
              </a:rPr>
              <a:t>u</a:t>
            </a:r>
            <a:r>
              <a:rPr lang="en-US" sz="1900" spc="5">
                <a:solidFill>
                  <a:schemeClr val="tx1"/>
                </a:solidFill>
                <a:effectLst/>
                <a:latin typeface="+mn-lt"/>
                <a:ea typeface="Calibri" panose="020F0502020204030204" pitchFamily="34" charset="0"/>
                <a:cs typeface="Times New Roman"/>
              </a:rPr>
              <a:t>s</a:t>
            </a:r>
            <a:r>
              <a:rPr lang="en-US" sz="1900">
                <a:solidFill>
                  <a:schemeClr val="tx1"/>
                </a:solidFill>
                <a:effectLst/>
                <a:latin typeface="+mn-lt"/>
                <a:ea typeface="Calibri" panose="020F0502020204030204" pitchFamily="34" charset="0"/>
                <a:cs typeface="Times New Roman"/>
              </a:rPr>
              <a:t>e. They should</a:t>
            </a:r>
            <a:r>
              <a:rPr lang="en-GB" sz="1900">
                <a:solidFill>
                  <a:schemeClr val="tx1"/>
                </a:solidFill>
                <a:effectLst/>
                <a:latin typeface="+mn-lt"/>
                <a:ea typeface="Calibri" panose="020F0502020204030204" pitchFamily="34" charset="0"/>
                <a:cs typeface="Times New Roman"/>
              </a:rPr>
              <a:t> recognise the impact of domestic abuse on children, as victims in their own right. </a:t>
            </a:r>
          </a:p>
          <a:p>
            <a:pPr algn="just"/>
            <a:r>
              <a:rPr lang="en-GB" sz="1900">
                <a:solidFill>
                  <a:schemeClr val="tx1"/>
                </a:solidFill>
                <a:effectLst/>
                <a:latin typeface="+mn-lt"/>
                <a:ea typeface="Calibri" panose="020F0502020204030204" pitchFamily="34" charset="0"/>
                <a:cs typeface="Times New Roman"/>
              </a:rPr>
              <a:t>All staff in DGAT schools should be aware of the signs of domestic abuse and follow the appropriate safeguarding procedures where concerns arise.</a:t>
            </a:r>
            <a:r>
              <a:rPr lang="en-GB" sz="1900">
                <a:solidFill>
                  <a:schemeClr val="tx1"/>
                </a:solidFill>
                <a:latin typeface="+mn-lt"/>
                <a:ea typeface="Calibri" panose="020F0502020204030204" pitchFamily="34" charset="0"/>
                <a:cs typeface="Times New Roman"/>
              </a:rPr>
              <a:t> If you feel that this is something you need to revisit, please go back to the full guidance and have a discussion with your DSL. </a:t>
            </a:r>
            <a:endParaRPr lang="en-GB" sz="1900" b="0" i="0">
              <a:solidFill>
                <a:schemeClr val="tx1"/>
              </a:solidFill>
              <a:effectLst/>
              <a:latin typeface="+mn-lt"/>
              <a:cs typeface="Calibri"/>
            </a:endParaRPr>
          </a:p>
          <a:p>
            <a:endParaRPr lang="en-GB"/>
          </a:p>
        </p:txBody>
      </p:sp>
    </p:spTree>
    <p:extLst>
      <p:ext uri="{BB962C8B-B14F-4D97-AF65-F5344CB8AC3E}">
        <p14:creationId xmlns:p14="http://schemas.microsoft.com/office/powerpoint/2010/main" val="85928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2B10-FA63-B883-7551-F9B87408811A}"/>
              </a:ext>
            </a:extLst>
          </p:cNvPr>
          <p:cNvSpPr>
            <a:spLocks noGrp="1"/>
          </p:cNvSpPr>
          <p:nvPr>
            <p:ph type="title"/>
          </p:nvPr>
        </p:nvSpPr>
        <p:spPr>
          <a:xfrm>
            <a:off x="838203" y="365130"/>
            <a:ext cx="10515600" cy="787810"/>
          </a:xfrm>
        </p:spPr>
        <p:txBody>
          <a:bodyPr>
            <a:normAutofit/>
          </a:bodyPr>
          <a:lstStyle/>
          <a:p>
            <a:r>
              <a:rPr lang="en-GB" sz="2800" b="1">
                <a:latin typeface="+mn-lt"/>
              </a:rPr>
              <a:t>What’s new in KCSIE 2022 ?</a:t>
            </a:r>
          </a:p>
        </p:txBody>
      </p:sp>
      <p:sp>
        <p:nvSpPr>
          <p:cNvPr id="3" name="Content Placeholder 2">
            <a:extLst>
              <a:ext uri="{FF2B5EF4-FFF2-40B4-BE49-F238E27FC236}">
                <a16:creationId xmlns:a16="http://schemas.microsoft.com/office/drawing/2014/main" id="{8563963D-391F-2E90-6AEA-28AF445F232B}"/>
              </a:ext>
            </a:extLst>
          </p:cNvPr>
          <p:cNvSpPr>
            <a:spLocks noGrp="1"/>
          </p:cNvSpPr>
          <p:nvPr>
            <p:ph idx="1"/>
          </p:nvPr>
        </p:nvSpPr>
        <p:spPr>
          <a:xfrm>
            <a:off x="838203" y="1152940"/>
            <a:ext cx="10515600" cy="5024023"/>
          </a:xfrm>
        </p:spPr>
        <p:txBody>
          <a:bodyPr>
            <a:normAutofit/>
          </a:bodyPr>
          <a:lstStyle/>
          <a:p>
            <a:pPr algn="just"/>
            <a:r>
              <a:rPr lang="en-GB" sz="2100" b="1" i="0">
                <a:solidFill>
                  <a:srgbClr val="041E42"/>
                </a:solidFill>
                <a:effectLst/>
                <a:latin typeface="+mn-lt"/>
              </a:rPr>
              <a:t>Children who are LGBTQ+ have been identified as potentially at greater risk from harm</a:t>
            </a:r>
            <a:endParaRPr lang="en-GB" sz="2100" b="0" i="0">
              <a:solidFill>
                <a:srgbClr val="686464"/>
              </a:solidFill>
              <a:effectLst/>
              <a:latin typeface="+mn-lt"/>
            </a:endParaRPr>
          </a:p>
          <a:p>
            <a:pPr algn="just"/>
            <a:r>
              <a:rPr lang="en-GB" sz="2100" b="0" i="0">
                <a:solidFill>
                  <a:srgbClr val="686464"/>
                </a:solidFill>
                <a:effectLst/>
                <a:latin typeface="+mn-lt"/>
              </a:rPr>
              <a:t>KCSIE 2022 highlights that children who are LGBTQ+, or who are perceived to be LGBTQ+, are potentially at greater risk of harm.</a:t>
            </a:r>
          </a:p>
          <a:p>
            <a:pPr algn="just"/>
            <a:r>
              <a:rPr lang="en-GB" sz="2100" b="0" i="0">
                <a:solidFill>
                  <a:srgbClr val="686464"/>
                </a:solidFill>
                <a:effectLst/>
                <a:latin typeface="+mn-lt"/>
              </a:rPr>
              <a:t>KCSIE 2022 includes further information on this issue than was originally proposed, and clarifies that a child being LGBTQ+ is not, in itself, an inherent risk factor, but does mean they could be targeted by other children. The finalised guidance also states that risks can be compounded where LGBTQ+ children lack a trusted adult with whom they can be open. KCSIE states that it is vital that staff seek to remove the additional barriers faced by these children and to provide them with a safe space to speak out. The document also reiterates that LGBTQ+ inclusion is part of the RSHE curriculum so there is a range of support available for schools.</a:t>
            </a:r>
          </a:p>
          <a:p>
            <a:pPr algn="just"/>
            <a:r>
              <a:rPr lang="en-GB" sz="2100" b="0" i="0">
                <a:solidFill>
                  <a:srgbClr val="686464"/>
                </a:solidFill>
                <a:effectLst/>
                <a:latin typeface="+mn-lt"/>
              </a:rPr>
              <a:t>We need to make sure that keep vigilant for these pupils so that they know that they have a safe space to talk when they are ready or need it.</a:t>
            </a:r>
          </a:p>
          <a:p>
            <a:pPr algn="just"/>
            <a:r>
              <a:rPr lang="en-GB" sz="2100" b="0" i="0">
                <a:solidFill>
                  <a:srgbClr val="686464"/>
                </a:solidFill>
                <a:effectLst/>
                <a:latin typeface="+mn-lt"/>
              </a:rPr>
              <a:t> How are you as a school staff ensuring that you have fully considered this group of pupils and their risks and safeguards ?</a:t>
            </a:r>
          </a:p>
          <a:p>
            <a:endParaRPr lang="en-GB"/>
          </a:p>
        </p:txBody>
      </p:sp>
    </p:spTree>
    <p:extLst>
      <p:ext uri="{BB962C8B-B14F-4D97-AF65-F5344CB8AC3E}">
        <p14:creationId xmlns:p14="http://schemas.microsoft.com/office/powerpoint/2010/main" val="47068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29D8-94A1-D554-EFF2-298D6BE98048}"/>
              </a:ext>
            </a:extLst>
          </p:cNvPr>
          <p:cNvSpPr txBox="1">
            <a:spLocks noGrp="1"/>
          </p:cNvSpPr>
          <p:nvPr>
            <p:ph type="title"/>
          </p:nvPr>
        </p:nvSpPr>
        <p:spPr/>
        <p:txBody>
          <a:bodyPr anchorCtr="1"/>
          <a:lstStyle/>
          <a:p>
            <a:pPr lvl="0"/>
            <a:r>
              <a:rPr lang="en-GB">
                <a:latin typeface="Gill Sans MT" pitchFamily="34"/>
              </a:rPr>
              <a:t>Information for all staff in your teams </a:t>
            </a:r>
          </a:p>
        </p:txBody>
      </p:sp>
      <p:pic>
        <p:nvPicPr>
          <p:cNvPr id="3" name="Content Placeholder 10" descr="A group of children sitting on the ground outside&#10;&#10;Description automatically generated with medium confidence">
            <a:extLst>
              <a:ext uri="{FF2B5EF4-FFF2-40B4-BE49-F238E27FC236}">
                <a16:creationId xmlns:a16="http://schemas.microsoft.com/office/drawing/2014/main" id="{63736ECE-8E70-D692-5DD1-5DD815C3046C}"/>
              </a:ext>
            </a:extLst>
          </p:cNvPr>
          <p:cNvPicPr>
            <a:picLocks noGrp="1" noChangeAspect="1"/>
          </p:cNvPicPr>
          <p:nvPr>
            <p:ph idx="1"/>
          </p:nvPr>
        </p:nvPicPr>
        <p:blipFill>
          <a:blip r:embed="rId2"/>
          <a:stretch>
            <a:fillRect/>
          </a:stretch>
        </p:blipFill>
        <p:spPr>
          <a:xfrm>
            <a:off x="2834091" y="1825627"/>
            <a:ext cx="6523823" cy="4351336"/>
          </a:xfrm>
        </p:spPr>
      </p:pic>
      <p:sp>
        <p:nvSpPr>
          <p:cNvPr id="4" name="TextBox 11">
            <a:extLst>
              <a:ext uri="{FF2B5EF4-FFF2-40B4-BE49-F238E27FC236}">
                <a16:creationId xmlns:a16="http://schemas.microsoft.com/office/drawing/2014/main" id="{337B8B0A-C70C-6505-7B33-D690353EFACB}"/>
              </a:ext>
            </a:extLst>
          </p:cNvPr>
          <p:cNvSpPr txBox="1"/>
          <p:nvPr/>
        </p:nvSpPr>
        <p:spPr>
          <a:xfrm>
            <a:off x="2834091" y="6176964"/>
            <a:ext cx="652382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Calibri"/>
                <a:hlinkClick r:id="rId3" tooltip="http://flickr.com/photos/nationalassemblyforwales/5201568268"/>
              </a:rPr>
              <a:t>This Photo</a:t>
            </a:r>
            <a:r>
              <a:rPr lang="en-GB" sz="900" b="0" i="0" u="none" strike="noStrike" kern="1200" cap="none" spc="0" baseline="0">
                <a:solidFill>
                  <a:srgbClr val="000000"/>
                </a:solidFill>
                <a:uFillTx/>
                <a:latin typeface="Calibri"/>
              </a:rPr>
              <a:t> by Unknown Author is licensed under </a:t>
            </a:r>
            <a:r>
              <a:rPr lang="en-GB" sz="900" b="0" i="0" u="none" strike="noStrike" kern="1200" cap="none" spc="0" baseline="0">
                <a:solidFill>
                  <a:srgbClr val="000000"/>
                </a:solidFill>
                <a:uFillTx/>
                <a:latin typeface="Calibri"/>
                <a:hlinkClick r:id="rId4" tooltip="https://creativecommons.org/licenses/by/3.0/"/>
              </a:rPr>
              <a:t>CC BY</a:t>
            </a:r>
            <a:endParaRPr lang="en-GB" sz="900" b="0" i="0" u="none" strike="noStrike" kern="1200" cap="none" spc="0" baseline="0">
              <a:solidFill>
                <a:srgbClr val="000000"/>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033670"/>
            <a:ext cx="10800000" cy="5342903"/>
          </a:xfrm>
        </p:spPr>
        <p:txBody>
          <a:bodyPr>
            <a:noAutofit/>
          </a:bodyPr>
          <a:lstStyle/>
          <a:p>
            <a:pPr algn="just">
              <a:lnSpc>
                <a:spcPct val="114000"/>
              </a:lnSpc>
              <a:spcBef>
                <a:spcPts val="500"/>
              </a:spcBef>
              <a:spcAft>
                <a:spcPts val="500"/>
              </a:spcAft>
            </a:pPr>
            <a:r>
              <a:rPr lang="en-US" dirty="0">
                <a:solidFill>
                  <a:schemeClr val="tx1"/>
                </a:solidFill>
              </a:rPr>
              <a:t>Part two of KCSIE sets out the responsibility of Trust Boards, governors, proprietors and management committees in relation to the management of safeguarding.</a:t>
            </a:r>
          </a:p>
          <a:p>
            <a:pPr algn="just">
              <a:lnSpc>
                <a:spcPct val="114000"/>
              </a:lnSpc>
              <a:spcBef>
                <a:spcPts val="500"/>
              </a:spcBef>
              <a:spcAft>
                <a:spcPts val="500"/>
              </a:spcAft>
            </a:pPr>
            <a:r>
              <a:rPr lang="en-US" dirty="0">
                <a:solidFill>
                  <a:schemeClr val="tx1"/>
                </a:solidFill>
              </a:rPr>
              <a:t>The Trust shares the responsibility for safeguarding oversight with local governing boards.  The Trust ensures that there is a policy in place which facilitates a whole-school approach to safeguarding. Safeguarding policies and procedures are transparent, easily accessible, and compliant with the law. Safeguarding-related policies that should be in place include:</a:t>
            </a:r>
          </a:p>
          <a:p>
            <a:pPr marL="285750" indent="-285750" algn="just">
              <a:lnSpc>
                <a:spcPct val="114000"/>
              </a:lnSpc>
              <a:spcBef>
                <a:spcPts val="500"/>
              </a:spcBef>
              <a:buFont typeface="Arial" panose="020B0604020202020204" pitchFamily="34" charset="0"/>
              <a:buChar char="•"/>
            </a:pPr>
            <a:r>
              <a:rPr lang="en-US" dirty="0">
                <a:solidFill>
                  <a:schemeClr val="tx1"/>
                </a:solidFill>
              </a:rPr>
              <a:t>A Child Protection and Safeguarding Policy, covering child-on-child abuse, online safety and SEND. </a:t>
            </a:r>
            <a:r>
              <a:rPr lang="en-US" dirty="0">
                <a:solidFill>
                  <a:schemeClr val="tx1"/>
                </a:solidFill>
                <a:highlight>
                  <a:srgbClr val="FFFF00"/>
                </a:highlight>
              </a:rPr>
              <a:t>Trust produced.</a:t>
            </a:r>
          </a:p>
          <a:p>
            <a:pPr marL="285750" indent="-285750" algn="just">
              <a:lnSpc>
                <a:spcPct val="114000"/>
              </a:lnSpc>
              <a:spcBef>
                <a:spcPts val="0"/>
              </a:spcBef>
              <a:buFont typeface="Arial" panose="020B0604020202020204" pitchFamily="34" charset="0"/>
              <a:buChar char="•"/>
            </a:pPr>
            <a:r>
              <a:rPr lang="en-US" dirty="0">
                <a:solidFill>
                  <a:schemeClr val="tx1"/>
                </a:solidFill>
              </a:rPr>
              <a:t>A Behaviour Policy. </a:t>
            </a:r>
            <a:r>
              <a:rPr lang="en-US" dirty="0">
                <a:solidFill>
                  <a:schemeClr val="tx1"/>
                </a:solidFill>
                <a:highlight>
                  <a:srgbClr val="FFFF00"/>
                </a:highlight>
              </a:rPr>
              <a:t>Produced in school.</a:t>
            </a:r>
          </a:p>
          <a:p>
            <a:pPr marL="285750" indent="-285750" algn="just">
              <a:lnSpc>
                <a:spcPct val="114000"/>
              </a:lnSpc>
              <a:spcBef>
                <a:spcPts val="0"/>
              </a:spcBef>
              <a:buFont typeface="Arial" panose="020B0604020202020204" pitchFamily="34" charset="0"/>
              <a:buChar char="•"/>
            </a:pPr>
            <a:r>
              <a:rPr lang="en-US" dirty="0">
                <a:solidFill>
                  <a:schemeClr val="tx1"/>
                </a:solidFill>
              </a:rPr>
              <a:t>A Staff Code of Conduct, covering low-level concerns, allegations against staff, whistleblowing, acceptable use of technology, relationships between pupils and staff, and communications. </a:t>
            </a:r>
            <a:r>
              <a:rPr lang="en-US" dirty="0">
                <a:solidFill>
                  <a:schemeClr val="tx1"/>
                </a:solidFill>
                <a:highlight>
                  <a:srgbClr val="FFFF00"/>
                </a:highlight>
              </a:rPr>
              <a:t>Trust Produced.</a:t>
            </a:r>
          </a:p>
          <a:p>
            <a:pPr marL="285750" indent="-285750" algn="just">
              <a:lnSpc>
                <a:spcPct val="114000"/>
              </a:lnSpc>
              <a:spcBef>
                <a:spcPts val="0"/>
              </a:spcBef>
              <a:spcAft>
                <a:spcPts val="500"/>
              </a:spcAft>
              <a:buFont typeface="Arial" panose="020B0604020202020204" pitchFamily="34" charset="0"/>
              <a:buChar char="•"/>
            </a:pPr>
            <a:r>
              <a:rPr lang="en-US" dirty="0">
                <a:solidFill>
                  <a:schemeClr val="tx1"/>
                </a:solidFill>
              </a:rPr>
              <a:t>Safeguarding arrangements for children missing education. </a:t>
            </a:r>
            <a:r>
              <a:rPr lang="en-US" dirty="0">
                <a:solidFill>
                  <a:schemeClr val="tx1"/>
                </a:solidFill>
                <a:highlight>
                  <a:srgbClr val="FFFF00"/>
                </a:highlight>
              </a:rPr>
              <a:t>Produced in school.</a:t>
            </a:r>
          </a:p>
          <a:p>
            <a:pPr marL="285750" indent="-285750" algn="just">
              <a:lnSpc>
                <a:spcPct val="114000"/>
              </a:lnSpc>
              <a:spcBef>
                <a:spcPts val="0"/>
              </a:spcBef>
              <a:spcAft>
                <a:spcPts val="500"/>
              </a:spcAft>
              <a:buFont typeface="Arial" panose="020B0604020202020204" pitchFamily="34" charset="0"/>
              <a:buChar char="•"/>
            </a:pPr>
            <a:r>
              <a:rPr lang="en-US" dirty="0">
                <a:solidFill>
                  <a:schemeClr val="tx1"/>
                </a:solidFill>
              </a:rPr>
              <a:t>Anti Bullying Policy  -  </a:t>
            </a:r>
            <a:r>
              <a:rPr lang="en-US" dirty="0">
                <a:solidFill>
                  <a:schemeClr val="tx1"/>
                </a:solidFill>
                <a:highlight>
                  <a:srgbClr val="FFFF00"/>
                </a:highlight>
              </a:rPr>
              <a:t>Trust produced. </a:t>
            </a:r>
          </a:p>
          <a:p>
            <a:pPr algn="just">
              <a:lnSpc>
                <a:spcPct val="114000"/>
              </a:lnSpc>
              <a:spcBef>
                <a:spcPts val="500"/>
              </a:spcBef>
              <a:spcAft>
                <a:spcPts val="500"/>
              </a:spcAft>
            </a:pPr>
            <a:r>
              <a:rPr lang="en-US" dirty="0">
                <a:solidFill>
                  <a:schemeClr val="tx1"/>
                </a:solidFill>
              </a:rPr>
              <a:t>Each school must have an appropriate senior member of staff from the SLT appointed to the role of DSL, as well as any deputy DSLs, who should be trained to the same standard as the DSL.</a:t>
            </a:r>
            <a:endParaRPr lang="en-US" dirty="0">
              <a:solidFill>
                <a:schemeClr val="accent2"/>
              </a:solidFill>
            </a:endParaRP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696000" y="538542"/>
            <a:ext cx="10702250" cy="539854"/>
          </a:xfrm>
        </p:spPr>
        <p:txBody>
          <a:bodyPr/>
          <a:lstStyle/>
          <a:p>
            <a:pPr algn="l">
              <a:lnSpc>
                <a:spcPct val="100000"/>
              </a:lnSpc>
              <a:spcBef>
                <a:spcPts val="0"/>
              </a:spcBef>
            </a:pPr>
            <a:r>
              <a:rPr lang="en-US" sz="2800" b="0" dirty="0">
                <a:solidFill>
                  <a:schemeClr val="tx1"/>
                </a:solidFill>
              </a:rPr>
              <a:t>Part two: The management of safeguarding</a:t>
            </a:r>
            <a:r>
              <a:rPr lang="en-GB" sz="2800" b="0" dirty="0">
                <a:solidFill>
                  <a:schemeClr val="tx1"/>
                </a:solidFill>
              </a:rPr>
              <a:t> </a:t>
            </a:r>
          </a:p>
        </p:txBody>
      </p:sp>
    </p:spTree>
    <p:extLst>
      <p:ext uri="{BB962C8B-B14F-4D97-AF65-F5344CB8AC3E}">
        <p14:creationId xmlns:p14="http://schemas.microsoft.com/office/powerpoint/2010/main" val="129940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AAAE-2C17-794C-C19D-6E3527125BD2}"/>
              </a:ext>
            </a:extLst>
          </p:cNvPr>
          <p:cNvSpPr>
            <a:spLocks noGrp="1"/>
          </p:cNvSpPr>
          <p:nvPr>
            <p:ph type="title"/>
          </p:nvPr>
        </p:nvSpPr>
        <p:spPr>
          <a:xfrm>
            <a:off x="838203" y="365129"/>
            <a:ext cx="10515600" cy="908299"/>
          </a:xfrm>
        </p:spPr>
        <p:txBody>
          <a:bodyPr>
            <a:normAutofit/>
          </a:bodyPr>
          <a:lstStyle/>
          <a:p>
            <a:r>
              <a:rPr lang="en-GB" sz="2400" b="1">
                <a:latin typeface="+mn-lt"/>
              </a:rPr>
              <a:t>Part 2 Management of Safeguarding What’s new in KCSIE 2022 ? </a:t>
            </a:r>
          </a:p>
        </p:txBody>
      </p:sp>
      <p:sp>
        <p:nvSpPr>
          <p:cNvPr id="3" name="Content Placeholder 2">
            <a:extLst>
              <a:ext uri="{FF2B5EF4-FFF2-40B4-BE49-F238E27FC236}">
                <a16:creationId xmlns:a16="http://schemas.microsoft.com/office/drawing/2014/main" id="{8E82349F-7242-F1F4-7D39-221B996989F6}"/>
              </a:ext>
            </a:extLst>
          </p:cNvPr>
          <p:cNvSpPr>
            <a:spLocks noGrp="1"/>
          </p:cNvSpPr>
          <p:nvPr>
            <p:ph idx="1"/>
          </p:nvPr>
        </p:nvSpPr>
        <p:spPr>
          <a:xfrm>
            <a:off x="838203" y="1105134"/>
            <a:ext cx="10515600" cy="5071829"/>
          </a:xfrm>
        </p:spPr>
        <p:txBody>
          <a:bodyPr>
            <a:normAutofit fontScale="92500" lnSpcReduction="10000"/>
          </a:bodyPr>
          <a:lstStyle/>
          <a:p>
            <a:pPr algn="just"/>
            <a:r>
              <a:rPr lang="en-GB" sz="2600" i="0" dirty="0">
                <a:solidFill>
                  <a:schemeClr val="tx1"/>
                </a:solidFill>
                <a:effectLst/>
                <a:latin typeface="+mn-lt"/>
              </a:rPr>
              <a:t>More information about online safety has been added</a:t>
            </a:r>
            <a:endParaRPr lang="en-GB" sz="2600" i="0" dirty="0">
              <a:solidFill>
                <a:schemeClr val="tx1"/>
              </a:solidFill>
              <a:effectLst/>
              <a:latin typeface="+mn-lt"/>
              <a:cs typeface="Calibri"/>
            </a:endParaRPr>
          </a:p>
          <a:p>
            <a:pPr algn="just"/>
            <a:r>
              <a:rPr lang="en-GB" sz="2600" b="0" i="0" dirty="0">
                <a:solidFill>
                  <a:schemeClr val="tx1"/>
                </a:solidFill>
                <a:effectLst/>
                <a:latin typeface="+mn-lt"/>
              </a:rPr>
              <a:t>A variety of changes have been made in KCSIE relating to online safety.</a:t>
            </a:r>
            <a:endParaRPr lang="en-GB" sz="2600" b="0" i="0" dirty="0">
              <a:solidFill>
                <a:schemeClr val="tx1"/>
              </a:solidFill>
              <a:effectLst/>
              <a:latin typeface="+mn-lt"/>
              <a:cs typeface="Calibri"/>
            </a:endParaRPr>
          </a:p>
          <a:p>
            <a:pPr algn="just"/>
            <a:r>
              <a:rPr lang="en-GB" sz="2600" b="0" i="0" dirty="0">
                <a:solidFill>
                  <a:schemeClr val="tx1"/>
                </a:solidFill>
                <a:effectLst/>
                <a:latin typeface="+mn-lt"/>
              </a:rPr>
              <a:t>A new paragraph has been added which reinforces the importance of schools speaking to parents about ensuring children are safe online when they are away from school.</a:t>
            </a:r>
            <a:endParaRPr lang="en-GB" sz="2600" b="0" i="0" dirty="0">
              <a:solidFill>
                <a:schemeClr val="tx1"/>
              </a:solidFill>
              <a:effectLst/>
              <a:latin typeface="+mn-lt"/>
              <a:cs typeface="Calibri"/>
            </a:endParaRPr>
          </a:p>
          <a:p>
            <a:pPr algn="just"/>
            <a:r>
              <a:rPr lang="en-GB" sz="2600" dirty="0">
                <a:solidFill>
                  <a:schemeClr val="tx1"/>
                </a:solidFill>
                <a:latin typeface="+mn-lt"/>
              </a:rPr>
              <a:t>A link has also been added to the DfE’s guidance on ‘</a:t>
            </a:r>
            <a:r>
              <a:rPr lang="en-GB" sz="2600" dirty="0">
                <a:solidFill>
                  <a:schemeClr val="tx1"/>
                </a:solidFill>
                <a:latin typeface="+mn-lt"/>
                <a:hlinkClick r:id="rId3">
                  <a:extLst>
                    <a:ext uri="{A12FA001-AC4F-418D-AE19-62706E023703}">
                      <ahyp:hlinkClr xmlns:ahyp="http://schemas.microsoft.com/office/drawing/2018/hyperlinkcolor" xmlns="" val="tx"/>
                    </a:ext>
                  </a:extLst>
                </a:hlinkClick>
              </a:rPr>
              <a:t>Harmful online challenges and online hoaxes</a:t>
            </a:r>
            <a:r>
              <a:rPr lang="en-GB" sz="2600" dirty="0">
                <a:solidFill>
                  <a:schemeClr val="tx1"/>
                </a:solidFill>
                <a:latin typeface="+mn-lt"/>
              </a:rPr>
              <a:t>’. The guidance includes advice on preparing for any online challenges and hoaxes, sharing information with parents and where to get support.</a:t>
            </a:r>
            <a:endParaRPr lang="en-GB" sz="2600" dirty="0">
              <a:solidFill>
                <a:schemeClr val="tx1"/>
              </a:solidFill>
              <a:latin typeface="+mn-lt"/>
              <a:cs typeface="Calibri"/>
            </a:endParaRPr>
          </a:p>
          <a:p>
            <a:pPr algn="just"/>
            <a:r>
              <a:rPr lang="en-GB" sz="2600" b="0" i="0" dirty="0">
                <a:solidFill>
                  <a:schemeClr val="tx1"/>
                </a:solidFill>
                <a:effectLst/>
                <a:latin typeface="+mn-lt"/>
              </a:rPr>
              <a:t>KCSIE 2022 also provides more information about the role of governors in filters and monitoring systems. The document states that governors should ensure school leaders and relevant staff are aware of and understand the provisions in place, manage them effectively, and know how to escalate concerns when identified.</a:t>
            </a:r>
            <a:endParaRPr lang="en-GB" sz="2600" b="0" i="0" dirty="0">
              <a:solidFill>
                <a:schemeClr val="tx1"/>
              </a:solidFill>
              <a:effectLst/>
              <a:latin typeface="+mn-lt"/>
              <a:cs typeface="Calibri"/>
            </a:endParaRPr>
          </a:p>
          <a:p>
            <a:pPr algn="just"/>
            <a:endParaRPr lang="en-GB" dirty="0"/>
          </a:p>
        </p:txBody>
      </p:sp>
    </p:spTree>
    <p:extLst>
      <p:ext uri="{BB962C8B-B14F-4D97-AF65-F5344CB8AC3E}">
        <p14:creationId xmlns:p14="http://schemas.microsoft.com/office/powerpoint/2010/main" val="175792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59C0-2A3D-7132-589B-C4506A75DA96}"/>
              </a:ext>
            </a:extLst>
          </p:cNvPr>
          <p:cNvSpPr>
            <a:spLocks noGrp="1"/>
          </p:cNvSpPr>
          <p:nvPr>
            <p:ph type="title"/>
          </p:nvPr>
        </p:nvSpPr>
        <p:spPr>
          <a:xfrm>
            <a:off x="838203" y="365129"/>
            <a:ext cx="10515600" cy="1001501"/>
          </a:xfrm>
        </p:spPr>
        <p:txBody>
          <a:bodyPr/>
          <a:lstStyle/>
          <a:p>
            <a:r>
              <a:rPr lang="en-GB" dirty="0">
                <a:latin typeface="+mn-lt"/>
              </a:rPr>
              <a:t>Online Safety</a:t>
            </a:r>
          </a:p>
        </p:txBody>
      </p:sp>
      <p:sp>
        <p:nvSpPr>
          <p:cNvPr id="3" name="Content Placeholder 2">
            <a:extLst>
              <a:ext uri="{FF2B5EF4-FFF2-40B4-BE49-F238E27FC236}">
                <a16:creationId xmlns:a16="http://schemas.microsoft.com/office/drawing/2014/main" id="{AE19AC2B-26B0-9535-84A7-5D290948F626}"/>
              </a:ext>
            </a:extLst>
          </p:cNvPr>
          <p:cNvSpPr>
            <a:spLocks noGrp="1"/>
          </p:cNvSpPr>
          <p:nvPr>
            <p:ph idx="1"/>
          </p:nvPr>
        </p:nvSpPr>
        <p:spPr>
          <a:xfrm>
            <a:off x="838203" y="1441174"/>
            <a:ext cx="10515600" cy="4735789"/>
          </a:xfrm>
        </p:spPr>
        <p:txBody>
          <a:bodyPr>
            <a:normAutofit fontScale="92500" lnSpcReduction="10000"/>
          </a:bodyPr>
          <a:lstStyle/>
          <a:p>
            <a:pPr algn="just"/>
            <a:r>
              <a:rPr lang="en-GB" sz="2800" b="0" i="0" dirty="0">
                <a:solidFill>
                  <a:schemeClr val="tx1"/>
                </a:solidFill>
                <a:effectLst/>
                <a:latin typeface="+mn-lt"/>
              </a:rPr>
              <a:t>For schools there are two actions that must be taken :</a:t>
            </a:r>
            <a:r>
              <a:rPr lang="en-GB" sz="2800" dirty="0">
                <a:solidFill>
                  <a:schemeClr val="tx1"/>
                </a:solidFill>
                <a:latin typeface="+mn-lt"/>
              </a:rPr>
              <a:t> </a:t>
            </a:r>
          </a:p>
          <a:p>
            <a:pPr algn="just"/>
            <a:r>
              <a:rPr lang="en-GB" sz="2800" dirty="0">
                <a:solidFill>
                  <a:schemeClr val="tx1"/>
                </a:solidFill>
                <a:latin typeface="+mn-lt"/>
              </a:rPr>
              <a:t>1. all staff must ensure that they IT systems, emphasising that governing bodies and proprietors should ensure that the leadership team and relevant staff have an awareness and understanding of the provisions in place and manage them effectively and know how to escalate concerns when identified.</a:t>
            </a:r>
            <a:endParaRPr lang="en-GB" sz="2800" dirty="0">
              <a:solidFill>
                <a:schemeClr val="tx1"/>
              </a:solidFill>
              <a:latin typeface="+mn-lt"/>
              <a:cs typeface="Calibri"/>
            </a:endParaRPr>
          </a:p>
          <a:p>
            <a:pPr algn="just"/>
            <a:r>
              <a:rPr lang="en-GB" sz="2800" b="0" i="0" dirty="0">
                <a:solidFill>
                  <a:schemeClr val="tx1"/>
                </a:solidFill>
                <a:effectLst/>
                <a:latin typeface="+mn-lt"/>
              </a:rPr>
              <a:t>2. Schools n</a:t>
            </a:r>
            <a:r>
              <a:rPr lang="en-GB" sz="2800" dirty="0">
                <a:solidFill>
                  <a:schemeClr val="tx1"/>
                </a:solidFill>
                <a:latin typeface="+mn-lt"/>
              </a:rPr>
              <a:t>eed to make sure that throughout the year they regularly update parents about how to ensure that pupils are kept safe online when they are away from school. They need to understand the dangers of cyber bullying, harassment  and online hoaxes etc when they are online.  This should be signposted through use of website, newsletters and information sessions with parents. </a:t>
            </a:r>
          </a:p>
          <a:p>
            <a:pPr marL="0" indent="0" algn="just">
              <a:buNone/>
            </a:pPr>
            <a:r>
              <a:rPr lang="en-GB" sz="2800" b="0" i="0" dirty="0">
                <a:solidFill>
                  <a:schemeClr val="tx1"/>
                </a:solidFill>
                <a:effectLst/>
                <a:latin typeface="+mn-lt"/>
                <a:cs typeface="Calibri"/>
              </a:rPr>
              <a:t>What are you as a school doing currently ? What more could/should y</a:t>
            </a:r>
            <a:r>
              <a:rPr lang="en-GB" sz="2800" dirty="0">
                <a:solidFill>
                  <a:schemeClr val="tx1"/>
                </a:solidFill>
                <a:latin typeface="+mn-lt"/>
                <a:cs typeface="Calibri"/>
              </a:rPr>
              <a:t>ou do ? </a:t>
            </a:r>
            <a:endParaRPr lang="en-GB" sz="2800" b="0" i="0" dirty="0">
              <a:solidFill>
                <a:schemeClr val="tx1"/>
              </a:solidFill>
              <a:effectLst/>
              <a:latin typeface="+mn-lt"/>
              <a:cs typeface="Calibri"/>
            </a:endParaRPr>
          </a:p>
          <a:p>
            <a:endParaRPr lang="en-GB" dirty="0"/>
          </a:p>
        </p:txBody>
      </p:sp>
    </p:spTree>
    <p:extLst>
      <p:ext uri="{BB962C8B-B14F-4D97-AF65-F5344CB8AC3E}">
        <p14:creationId xmlns:p14="http://schemas.microsoft.com/office/powerpoint/2010/main" val="250944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116354"/>
            <a:ext cx="10800000" cy="5260219"/>
          </a:xfrm>
        </p:spPr>
        <p:txBody>
          <a:bodyPr>
            <a:normAutofit/>
          </a:bodyPr>
          <a:lstStyle/>
          <a:p>
            <a:pPr algn="just">
              <a:lnSpc>
                <a:spcPct val="114000"/>
              </a:lnSpc>
              <a:spcBef>
                <a:spcPts val="500"/>
              </a:spcBef>
              <a:spcAft>
                <a:spcPts val="500"/>
              </a:spcAft>
            </a:pPr>
            <a:r>
              <a:rPr lang="en-US" dirty="0">
                <a:solidFill>
                  <a:schemeClr val="tx1"/>
                </a:solidFill>
                <a:latin typeface="+mn-lt"/>
              </a:rPr>
              <a:t>Pupils should be taught about how to keep themselves and others safe, including online</a:t>
            </a:r>
            <a:r>
              <a:rPr lang="en-US" dirty="0">
                <a:solidFill>
                  <a:schemeClr val="accent2"/>
                </a:solidFill>
                <a:latin typeface="+mn-lt"/>
              </a:rPr>
              <a:t>.</a:t>
            </a:r>
          </a:p>
          <a:p>
            <a:pPr algn="just">
              <a:lnSpc>
                <a:spcPct val="114000"/>
              </a:lnSpc>
              <a:spcBef>
                <a:spcPts val="500"/>
              </a:spcBef>
              <a:spcAft>
                <a:spcPts val="500"/>
              </a:spcAft>
            </a:pPr>
            <a:r>
              <a:rPr kumimoji="0" lang="en-US" sz="1800" b="0" i="0" u="none" strike="noStrike" kern="1200" cap="none" spc="0" normalizeH="0" baseline="0" noProof="0" dirty="0">
                <a:ln>
                  <a:noFill/>
                </a:ln>
                <a:solidFill>
                  <a:srgbClr val="041E42"/>
                </a:solidFill>
                <a:effectLst/>
                <a:uLnTx/>
                <a:uFillTx/>
                <a:latin typeface="+mn-lt"/>
                <a:ea typeface="+mn-ea"/>
                <a:cs typeface="+mn-cs"/>
              </a:rPr>
              <a:t>Schools should implement an effective whole-school approach to online safety to ensure children are safeguarded from potentially harmful and inappropriate online material, in risk categories such as: </a:t>
            </a:r>
          </a:p>
          <a:p>
            <a:pPr marL="285750" marR="0" lvl="0" indent="-28575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41E42"/>
                </a:solidFill>
                <a:effectLst/>
                <a:uLnTx/>
                <a:uFillTx/>
                <a:latin typeface="+mn-lt"/>
                <a:ea typeface="+mn-ea"/>
                <a:cs typeface="+mn-cs"/>
              </a:rPr>
              <a:t>Content: illegal, inappropriate, or harmful content.</a:t>
            </a:r>
          </a:p>
          <a:p>
            <a:pPr marL="285750" marR="0" lvl="0" indent="-28575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41E42"/>
                </a:solidFill>
                <a:effectLst/>
                <a:uLnTx/>
                <a:uFillTx/>
                <a:latin typeface="+mn-lt"/>
                <a:ea typeface="+mn-ea"/>
                <a:cs typeface="+mn-cs"/>
              </a:rPr>
              <a:t>Contact: harmful online interaction with other users.</a:t>
            </a:r>
          </a:p>
          <a:p>
            <a:pPr marL="285750" marR="0" lvl="0" indent="-28575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41E42"/>
                </a:solidFill>
                <a:effectLst/>
                <a:uLnTx/>
                <a:uFillTx/>
                <a:latin typeface="+mn-lt"/>
                <a:ea typeface="+mn-ea"/>
                <a:cs typeface="+mn-cs"/>
              </a:rPr>
              <a:t>Conduct: online behaviour that increases the likelihood of, or causes, harm.</a:t>
            </a:r>
          </a:p>
          <a:p>
            <a:pPr marL="285750" marR="0" lvl="0" indent="-28575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41E42"/>
                </a:solidFill>
                <a:effectLst/>
                <a:uLnTx/>
                <a:uFillTx/>
                <a:latin typeface="+mn-lt"/>
                <a:ea typeface="+mn-ea"/>
                <a:cs typeface="+mn-cs"/>
              </a:rPr>
              <a:t>Commerce: risks such as online gambling, inappropriate advertising, phishing and/or financial scams.</a:t>
            </a:r>
          </a:p>
          <a:p>
            <a:pPr marL="285750" marR="0" lvl="0" indent="-28575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US" dirty="0">
              <a:solidFill>
                <a:srgbClr val="041E42"/>
              </a:solidFill>
              <a:latin typeface="+mn-lt"/>
              <a:ea typeface="+mn-ea"/>
              <a:cs typeface="+mn-cs"/>
            </a:endParaRPr>
          </a:p>
          <a:p>
            <a:pPr marR="0" lvl="0" algn="just" defTabSz="914400" rtl="0" eaLnBrk="1" fontAlgn="auto" latinLnBrk="0" hangingPunct="1">
              <a:lnSpc>
                <a:spcPct val="114000"/>
              </a:lnSpc>
              <a:spcBef>
                <a:spcPts val="0"/>
              </a:spcBef>
              <a:spcAft>
                <a:spcPts val="0"/>
              </a:spcAft>
              <a:buClrTx/>
              <a:buSzTx/>
              <a:tabLst/>
              <a:defRPr/>
            </a:pPr>
            <a:r>
              <a:rPr lang="en-US" dirty="0">
                <a:solidFill>
                  <a:srgbClr val="041E42"/>
                </a:solidFill>
                <a:latin typeface="+mn-lt"/>
                <a:ea typeface="+mn-ea"/>
                <a:cs typeface="+mn-cs"/>
              </a:rPr>
              <a:t>How regularly do you revisit online safety with pupils… it should not be a once a year event ? Remember we cannot bubble wrap them. We need to give them the tools to safeguard themselves. They will go online and they will use technology without adults present. </a:t>
            </a:r>
            <a:endParaRPr lang="en-US" dirty="0">
              <a:solidFill>
                <a:schemeClr val="accent2"/>
              </a:solidFill>
              <a:latin typeface="+mn-lt"/>
            </a:endParaRP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696000" y="481428"/>
            <a:ext cx="10702250" cy="634926"/>
          </a:xfrm>
        </p:spPr>
        <p:txBody>
          <a:bodyPr/>
          <a:lstStyle/>
          <a:p>
            <a:pPr algn="l">
              <a:lnSpc>
                <a:spcPct val="100000"/>
              </a:lnSpc>
            </a:pPr>
            <a:r>
              <a:rPr lang="en-GB" sz="2800" b="1" dirty="0">
                <a:solidFill>
                  <a:schemeClr val="tx1"/>
                </a:solidFill>
              </a:rPr>
              <a:t>Online Safety</a:t>
            </a:r>
          </a:p>
        </p:txBody>
      </p:sp>
    </p:spTree>
    <p:extLst>
      <p:ext uri="{BB962C8B-B14F-4D97-AF65-F5344CB8AC3E}">
        <p14:creationId xmlns:p14="http://schemas.microsoft.com/office/powerpoint/2010/main" val="60839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F9DF-7B4A-1C48-1DF5-795DD7BDB3E5}"/>
              </a:ext>
            </a:extLst>
          </p:cNvPr>
          <p:cNvSpPr>
            <a:spLocks noGrp="1"/>
          </p:cNvSpPr>
          <p:nvPr>
            <p:ph type="title"/>
          </p:nvPr>
        </p:nvSpPr>
        <p:spPr>
          <a:xfrm>
            <a:off x="838203" y="365130"/>
            <a:ext cx="10515600" cy="1016410"/>
          </a:xfrm>
        </p:spPr>
        <p:txBody>
          <a:bodyPr>
            <a:normAutofit/>
          </a:bodyPr>
          <a:lstStyle/>
          <a:p>
            <a:r>
              <a:rPr lang="en-GB" sz="2800" b="1">
                <a:latin typeface="+mn-lt"/>
              </a:rPr>
              <a:t>Part 2  Management of Safeguarding What’s new in KCSIE 2022 ?</a:t>
            </a:r>
          </a:p>
        </p:txBody>
      </p:sp>
      <p:sp>
        <p:nvSpPr>
          <p:cNvPr id="3" name="Content Placeholder 2">
            <a:extLst>
              <a:ext uri="{FF2B5EF4-FFF2-40B4-BE49-F238E27FC236}">
                <a16:creationId xmlns:a16="http://schemas.microsoft.com/office/drawing/2014/main" id="{228B3C5B-AFA9-20C3-6855-2DE33406710D}"/>
              </a:ext>
            </a:extLst>
          </p:cNvPr>
          <p:cNvSpPr>
            <a:spLocks noGrp="1"/>
          </p:cNvSpPr>
          <p:nvPr>
            <p:ph idx="1"/>
          </p:nvPr>
        </p:nvSpPr>
        <p:spPr>
          <a:xfrm>
            <a:off x="838197" y="1296629"/>
            <a:ext cx="10515600" cy="4656703"/>
          </a:xfrm>
        </p:spPr>
        <p:txBody>
          <a:bodyPr>
            <a:normAutofit/>
          </a:bodyPr>
          <a:lstStyle/>
          <a:p>
            <a:pPr algn="just"/>
            <a:r>
              <a:rPr lang="en-GB" sz="1800" i="0">
                <a:solidFill>
                  <a:srgbClr val="041E42"/>
                </a:solidFill>
                <a:effectLst/>
                <a:latin typeface="+mn-lt"/>
              </a:rPr>
              <a:t>Guidance on training for governors has been strengthened</a:t>
            </a:r>
            <a:endParaRPr lang="en-GB" sz="1800" i="0">
              <a:solidFill>
                <a:srgbClr val="686464"/>
              </a:solidFill>
              <a:effectLst/>
              <a:latin typeface="+mn-lt"/>
            </a:endParaRPr>
          </a:p>
          <a:p>
            <a:pPr algn="just"/>
            <a:r>
              <a:rPr lang="en-GB" sz="1800" b="0" i="0">
                <a:solidFill>
                  <a:srgbClr val="686464"/>
                </a:solidFill>
                <a:effectLst/>
                <a:latin typeface="+mn-lt"/>
              </a:rPr>
              <a:t>There is a new paragraph in KCSIE 2022 which states that governing boards and proprietors should ensure that all governors and trustees receive appropriate child protection and safeguarding training upon their induction, and that this training needs to be regularly updated.</a:t>
            </a:r>
          </a:p>
          <a:p>
            <a:pPr algn="just"/>
            <a:r>
              <a:rPr lang="en-GB" sz="1800" b="0" i="0">
                <a:solidFill>
                  <a:srgbClr val="686464"/>
                </a:solidFill>
                <a:effectLst/>
                <a:latin typeface="+mn-lt"/>
              </a:rPr>
              <a:t>There are existing government documents that already set out the need for governors to receive safeguarding training, e.g. the ‘Governance handbook’; however, in the KCSIE consultation, the DfE said that it wanted this to be explicitly stated in KCSIE.</a:t>
            </a:r>
          </a:p>
          <a:p>
            <a:pPr algn="just"/>
            <a:r>
              <a:rPr lang="en-GB" sz="1800" b="0" i="0">
                <a:solidFill>
                  <a:srgbClr val="686464"/>
                </a:solidFill>
                <a:effectLst/>
                <a:latin typeface="+mn-lt"/>
              </a:rPr>
              <a:t>The finalised version of KCSIE 2022 adds slightly more information than was proposed at consultation. It states that the training should equip governors and trustees with the knowledge to provide strategic challenge to themselves that the safeguarding policies and procedures in place in schools are effective and support the delivery of a robust whole-school approach to safeguarding.</a:t>
            </a:r>
          </a:p>
          <a:p>
            <a:r>
              <a:rPr lang="en-GB" sz="1800">
                <a:latin typeface="+mn-lt"/>
              </a:rPr>
              <a:t>What this means for the Trust -  Safeguarding Training will be expected to be signed to say that it has been undertaken as part of the induction process. The Trust runs annual update training for safeguarding for governors and Trustees.  DSL’s will ensure any other updates are included throughout the year in response to incidents and case reviews. </a:t>
            </a:r>
            <a:endParaRPr lang="en-GB" sz="1800">
              <a:latin typeface="+mn-lt"/>
              <a:cs typeface="Calibri"/>
            </a:endParaRPr>
          </a:p>
        </p:txBody>
      </p:sp>
    </p:spTree>
    <p:extLst>
      <p:ext uri="{BB962C8B-B14F-4D97-AF65-F5344CB8AC3E}">
        <p14:creationId xmlns:p14="http://schemas.microsoft.com/office/powerpoint/2010/main" val="260172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7D8F-6A70-5A0C-F5FD-978A5690E8E0}"/>
              </a:ext>
            </a:extLst>
          </p:cNvPr>
          <p:cNvSpPr>
            <a:spLocks noGrp="1"/>
          </p:cNvSpPr>
          <p:nvPr>
            <p:ph type="title"/>
          </p:nvPr>
        </p:nvSpPr>
        <p:spPr>
          <a:xfrm>
            <a:off x="838203" y="365130"/>
            <a:ext cx="10515600" cy="1009276"/>
          </a:xfrm>
        </p:spPr>
        <p:txBody>
          <a:bodyPr>
            <a:normAutofit/>
          </a:bodyPr>
          <a:lstStyle/>
          <a:p>
            <a:r>
              <a:rPr lang="en-GB" sz="2800" b="1">
                <a:latin typeface="+mn-lt"/>
              </a:rPr>
              <a:t>Part 2 Management of Safeguarding What’s new in KCSIE 2022? </a:t>
            </a:r>
          </a:p>
        </p:txBody>
      </p:sp>
      <p:sp>
        <p:nvSpPr>
          <p:cNvPr id="3" name="Content Placeholder 2">
            <a:extLst>
              <a:ext uri="{FF2B5EF4-FFF2-40B4-BE49-F238E27FC236}">
                <a16:creationId xmlns:a16="http://schemas.microsoft.com/office/drawing/2014/main" id="{DF1563BD-6094-B4E0-A411-80AC282622C2}"/>
              </a:ext>
            </a:extLst>
          </p:cNvPr>
          <p:cNvSpPr>
            <a:spLocks noGrp="1"/>
          </p:cNvSpPr>
          <p:nvPr>
            <p:ph idx="1"/>
          </p:nvPr>
        </p:nvSpPr>
        <p:spPr>
          <a:xfrm>
            <a:off x="838203" y="1374405"/>
            <a:ext cx="10515600" cy="4802558"/>
          </a:xfrm>
        </p:spPr>
        <p:txBody>
          <a:bodyPr>
            <a:normAutofit/>
          </a:bodyPr>
          <a:lstStyle/>
          <a:p>
            <a:r>
              <a:rPr lang="en-GB" sz="1800" dirty="0"/>
              <a:t>Additional information about obligations for staff and governors under the Human Rights Act 1998, the Equality Act 2010, (including the Public Sector Equality Duty), GDPR and local multi-agency safeguarding arrangements. It makes it clear that being subjected to harassment, violence and or abuse, may breach children’s rights, as set out in the Human Rights Act. </a:t>
            </a:r>
          </a:p>
          <a:p>
            <a:r>
              <a:rPr lang="en-GB" sz="1800" dirty="0"/>
              <a:t>In line with Trust expectation's set out in the code of conduct and the safeguarding policy all Trust staff must ensure that children are safeguarded from harassment, violence and abuse and a zero tolerance approach is in place. </a:t>
            </a:r>
          </a:p>
          <a:p>
            <a:r>
              <a:rPr lang="en-GB" sz="1800" dirty="0"/>
              <a:t>Equality Act 2010 and its implications for safeguarding. It stresses that schools / colleges must not unlawfully discriminate against pupils because of their protected characteristics. They should consider how they are supporting their pupils and students regarding to particular protected characteristics, including making reasonable adjustments for disabled pupils and students. It states that a school or college, could, for example, consider taking positive action to support girls if there was evidence they were being disproportionately subjected to sexual violence or sexual harassment.</a:t>
            </a:r>
          </a:p>
          <a:p>
            <a:r>
              <a:rPr lang="en-GB" sz="1800" dirty="0"/>
              <a:t>Public Sector Equality Duty and the implications for schools and colleges. Whenever significant decisions are being made or policies developed, specific consideration must be given to the equality implications of these. It refers to the fact that some pupils or students maybe more at risk of harm from specific issues such as sexual violence, homophobic, </a:t>
            </a:r>
            <a:r>
              <a:rPr lang="en-GB" sz="1800" dirty="0" err="1"/>
              <a:t>biphobic</a:t>
            </a:r>
            <a:r>
              <a:rPr lang="en-GB" sz="1800" dirty="0"/>
              <a:t> or transphobic bullying, or racial discrimination. </a:t>
            </a:r>
          </a:p>
        </p:txBody>
      </p:sp>
    </p:spTree>
    <p:extLst>
      <p:ext uri="{BB962C8B-B14F-4D97-AF65-F5344CB8AC3E}">
        <p14:creationId xmlns:p14="http://schemas.microsoft.com/office/powerpoint/2010/main" val="231693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ADBF-64C3-4AAE-947A-74A5A0696448}"/>
              </a:ext>
            </a:extLst>
          </p:cNvPr>
          <p:cNvSpPr>
            <a:spLocks noGrp="1"/>
          </p:cNvSpPr>
          <p:nvPr>
            <p:ph type="title"/>
          </p:nvPr>
        </p:nvSpPr>
        <p:spPr>
          <a:xfrm>
            <a:off x="838203" y="365129"/>
            <a:ext cx="10515600" cy="917019"/>
          </a:xfrm>
        </p:spPr>
        <p:txBody>
          <a:bodyPr>
            <a:normAutofit/>
          </a:bodyPr>
          <a:lstStyle/>
          <a:p>
            <a:pPr>
              <a:defRPr/>
            </a:pPr>
            <a:r>
              <a:rPr lang="en-GB" sz="2800" b="1">
                <a:latin typeface="+mn-lt"/>
              </a:rPr>
              <a:t>Human Rights, Equality Act and Public Sector Equality Duty</a:t>
            </a:r>
          </a:p>
        </p:txBody>
      </p:sp>
      <p:sp>
        <p:nvSpPr>
          <p:cNvPr id="19459" name="Content Placeholder 2">
            <a:extLst>
              <a:ext uri="{FF2B5EF4-FFF2-40B4-BE49-F238E27FC236}">
                <a16:creationId xmlns:a16="http://schemas.microsoft.com/office/drawing/2014/main" id="{83A11B8A-E580-4474-B158-307C9B14B8F6}"/>
              </a:ext>
            </a:extLst>
          </p:cNvPr>
          <p:cNvSpPr>
            <a:spLocks noGrp="1"/>
          </p:cNvSpPr>
          <p:nvPr>
            <p:ph idx="1"/>
          </p:nvPr>
        </p:nvSpPr>
        <p:spPr>
          <a:xfrm>
            <a:off x="874643" y="1282148"/>
            <a:ext cx="10479154" cy="5194854"/>
          </a:xfrm>
        </p:spPr>
        <p:txBody>
          <a:bodyPr/>
          <a:lstStyle/>
          <a:p>
            <a:pPr marL="0" indent="0">
              <a:buNone/>
            </a:pPr>
            <a:r>
              <a:rPr lang="en-GB" altLang="en-US" sz="2100"/>
              <a:t>So in school consider these questions…</a:t>
            </a:r>
          </a:p>
          <a:p>
            <a:r>
              <a:rPr lang="en-GB" altLang="en-US" sz="2100"/>
              <a:t>How are you supporting children with regards to protected characteristics? (sex, race, disability, religion or belief, gender reassignment, or sexual orientation)</a:t>
            </a:r>
          </a:p>
          <a:p>
            <a:r>
              <a:rPr lang="en-GB" altLang="en-US" sz="2100"/>
              <a:t>Are you taking proportionate positive action where disadvantage is known? </a:t>
            </a:r>
            <a:r>
              <a:rPr lang="en-GB" altLang="en-US" sz="2100" err="1"/>
              <a:t>e.g</a:t>
            </a:r>
            <a:endParaRPr lang="en-GB" altLang="en-US" sz="2100"/>
          </a:p>
          <a:p>
            <a:pPr lvl="1"/>
            <a:r>
              <a:rPr lang="en-GB" altLang="en-US" sz="2100"/>
              <a:t>Support for girls because they are known to be disproportionately affected by sexual violence and harassment</a:t>
            </a:r>
          </a:p>
          <a:p>
            <a:pPr lvl="1"/>
            <a:r>
              <a:rPr lang="en-GB" altLang="en-US" sz="2100"/>
              <a:t>Support for LGBT pupils because they are known to be disproportionately affected by bullying and abuse</a:t>
            </a:r>
          </a:p>
          <a:p>
            <a:pPr marL="0" indent="0">
              <a:buNone/>
            </a:pPr>
            <a:r>
              <a:rPr lang="en-GB" altLang="en-US" sz="2100"/>
              <a:t>The inclusion of LGBTQ+ pupils or those perceived to be means we need to consider carefully our care for these pupils. </a:t>
            </a:r>
          </a:p>
          <a:p>
            <a:pPr marL="0" indent="0">
              <a:buNone/>
            </a:pPr>
            <a:r>
              <a:rPr lang="en-GB" altLang="en-US" sz="2100"/>
              <a:t>LGBTQ+ pupils need trusted adults available with whom they can be open</a:t>
            </a:r>
          </a:p>
          <a:p>
            <a:pPr lvl="1"/>
            <a:r>
              <a:rPr lang="en-GB" altLang="en-US" sz="2100"/>
              <a:t>Have you thought about providing a safe space for them to speak out or share their concerns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520A-954D-76AC-694B-B9D891C1339C}"/>
              </a:ext>
            </a:extLst>
          </p:cNvPr>
          <p:cNvSpPr>
            <a:spLocks noGrp="1"/>
          </p:cNvSpPr>
          <p:nvPr>
            <p:ph type="title"/>
          </p:nvPr>
        </p:nvSpPr>
        <p:spPr>
          <a:xfrm>
            <a:off x="838203" y="365130"/>
            <a:ext cx="10515600" cy="1205254"/>
          </a:xfrm>
        </p:spPr>
        <p:txBody>
          <a:bodyPr>
            <a:normAutofit/>
          </a:bodyPr>
          <a:lstStyle/>
          <a:p>
            <a:r>
              <a:rPr lang="en-GB" sz="2800" b="1">
                <a:latin typeface="+mn-lt"/>
              </a:rPr>
              <a:t>Part 2 Management of Safeguarding  - what’s new in KCSIE 2022 ?</a:t>
            </a:r>
          </a:p>
        </p:txBody>
      </p:sp>
      <p:sp>
        <p:nvSpPr>
          <p:cNvPr id="3" name="Content Placeholder 2">
            <a:extLst>
              <a:ext uri="{FF2B5EF4-FFF2-40B4-BE49-F238E27FC236}">
                <a16:creationId xmlns:a16="http://schemas.microsoft.com/office/drawing/2014/main" id="{13CD6A2F-D55A-7022-4F60-C413B9BBDB8D}"/>
              </a:ext>
            </a:extLst>
          </p:cNvPr>
          <p:cNvSpPr>
            <a:spLocks noGrp="1"/>
          </p:cNvSpPr>
          <p:nvPr>
            <p:ph idx="1"/>
          </p:nvPr>
        </p:nvSpPr>
        <p:spPr>
          <a:xfrm>
            <a:off x="838203" y="1644926"/>
            <a:ext cx="10515600" cy="4532037"/>
          </a:xfrm>
        </p:spPr>
        <p:txBody>
          <a:bodyPr/>
          <a:lstStyle/>
          <a:p>
            <a:pPr marL="0" indent="0">
              <a:buNone/>
            </a:pPr>
            <a:r>
              <a:rPr lang="en-GB" sz="2200"/>
              <a:t>Pupils with SEND.  </a:t>
            </a:r>
            <a:endParaRPr lang="en-GB" sz="2200">
              <a:cs typeface="Calibri"/>
            </a:endParaRPr>
          </a:p>
          <a:p>
            <a:r>
              <a:rPr lang="en-GB" sz="2200"/>
              <a:t>Updated KCSIE makes the point that any reports of abuse involving children with SEND will require close liaison with the DSL (or deputy) and the SENCO to ensure that all available support is in place for these very vulnerable pupils. </a:t>
            </a:r>
          </a:p>
          <a:p>
            <a:pPr marL="0" indent="0">
              <a:buNone/>
            </a:pPr>
            <a:r>
              <a:rPr lang="en-GB" sz="2200"/>
              <a:t>How as a school are you ensuring  close liaison with the SENCO when SEND pupils are involved ? </a:t>
            </a:r>
          </a:p>
        </p:txBody>
      </p:sp>
    </p:spTree>
    <p:extLst>
      <p:ext uri="{BB962C8B-B14F-4D97-AF65-F5344CB8AC3E}">
        <p14:creationId xmlns:p14="http://schemas.microsoft.com/office/powerpoint/2010/main" val="96458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18EF-B8A7-392F-A0C4-4D54CFDAE42C}"/>
              </a:ext>
            </a:extLst>
          </p:cNvPr>
          <p:cNvSpPr>
            <a:spLocks noGrp="1"/>
          </p:cNvSpPr>
          <p:nvPr>
            <p:ph type="title"/>
          </p:nvPr>
        </p:nvSpPr>
        <p:spPr/>
        <p:txBody>
          <a:bodyPr>
            <a:normAutofit/>
          </a:bodyPr>
          <a:lstStyle/>
          <a:p>
            <a:r>
              <a:rPr lang="en-GB" sz="2800" b="1">
                <a:latin typeface="+mn-lt"/>
              </a:rPr>
              <a:t>What’s new in KCSIE 2022?</a:t>
            </a:r>
          </a:p>
        </p:txBody>
      </p:sp>
      <p:sp>
        <p:nvSpPr>
          <p:cNvPr id="3" name="Content Placeholder 2">
            <a:extLst>
              <a:ext uri="{FF2B5EF4-FFF2-40B4-BE49-F238E27FC236}">
                <a16:creationId xmlns:a16="http://schemas.microsoft.com/office/drawing/2014/main" id="{F802AE1F-B194-D6DD-7974-5A82997D8046}"/>
              </a:ext>
            </a:extLst>
          </p:cNvPr>
          <p:cNvSpPr>
            <a:spLocks noGrp="1"/>
          </p:cNvSpPr>
          <p:nvPr>
            <p:ph idx="1"/>
          </p:nvPr>
        </p:nvSpPr>
        <p:spPr/>
        <p:txBody>
          <a:bodyPr>
            <a:normAutofit/>
          </a:bodyPr>
          <a:lstStyle/>
          <a:p>
            <a:pPr marL="0" indent="0">
              <a:buNone/>
            </a:pPr>
            <a:r>
              <a:rPr lang="en-GB" sz="1800"/>
              <a:t>New advice and guidance about the extended role of the virtual school head. </a:t>
            </a:r>
          </a:p>
          <a:p>
            <a:r>
              <a:rPr lang="en-GB" sz="1800"/>
              <a:t>This now includes a non-statutory responsibility for oversight of the attendance, attainment, and progress of children with a social worker.</a:t>
            </a:r>
          </a:p>
          <a:p>
            <a:r>
              <a:rPr lang="en-GB" sz="1800"/>
              <a:t>Virtual school heads should identify and engage with key professionals to help them understand the role they have in improving outcomes for children.</a:t>
            </a:r>
          </a:p>
          <a:p>
            <a:endParaRPr lang="en-GB" sz="1800"/>
          </a:p>
        </p:txBody>
      </p:sp>
    </p:spTree>
    <p:extLst>
      <p:ext uri="{BB962C8B-B14F-4D97-AF65-F5344CB8AC3E}">
        <p14:creationId xmlns:p14="http://schemas.microsoft.com/office/powerpoint/2010/main" val="175598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6ADC-68CF-36D3-1859-F8FC6D950509}"/>
              </a:ext>
            </a:extLst>
          </p:cNvPr>
          <p:cNvSpPr>
            <a:spLocks noGrp="1"/>
          </p:cNvSpPr>
          <p:nvPr>
            <p:ph type="title"/>
          </p:nvPr>
        </p:nvSpPr>
        <p:spPr>
          <a:xfrm>
            <a:off x="838203" y="365129"/>
            <a:ext cx="10515600" cy="961745"/>
          </a:xfrm>
        </p:spPr>
        <p:txBody>
          <a:bodyPr>
            <a:normAutofit/>
          </a:bodyPr>
          <a:lstStyle/>
          <a:p>
            <a:r>
              <a:rPr lang="en-GB" sz="2800" b="1">
                <a:latin typeface="+mn-lt"/>
              </a:rPr>
              <a:t>What’s new in KCSIE 2022 ?</a:t>
            </a:r>
          </a:p>
        </p:txBody>
      </p:sp>
      <p:sp>
        <p:nvSpPr>
          <p:cNvPr id="3" name="Content Placeholder 2">
            <a:extLst>
              <a:ext uri="{FF2B5EF4-FFF2-40B4-BE49-F238E27FC236}">
                <a16:creationId xmlns:a16="http://schemas.microsoft.com/office/drawing/2014/main" id="{0574C38A-5A66-C9A2-2703-D75BE415DB6F}"/>
              </a:ext>
            </a:extLst>
          </p:cNvPr>
          <p:cNvSpPr>
            <a:spLocks noGrp="1"/>
          </p:cNvSpPr>
          <p:nvPr>
            <p:ph idx="1"/>
          </p:nvPr>
        </p:nvSpPr>
        <p:spPr>
          <a:xfrm>
            <a:off x="838203" y="1406387"/>
            <a:ext cx="10515600" cy="4770576"/>
          </a:xfrm>
        </p:spPr>
        <p:txBody>
          <a:bodyPr>
            <a:normAutofit/>
          </a:bodyPr>
          <a:lstStyle/>
          <a:p>
            <a:r>
              <a:rPr lang="en-GB" sz="1800" dirty="0"/>
              <a:t>Restating the importance of RSHE. </a:t>
            </a:r>
          </a:p>
          <a:p>
            <a:r>
              <a:rPr lang="en-GB" sz="1800" dirty="0"/>
              <a:t>Paragraph 130 emphasises the crucial role that schools play in preventative education and the importance of an age-appropriate planned programme of relationships, sex and health education. </a:t>
            </a:r>
          </a:p>
          <a:p>
            <a:r>
              <a:rPr lang="en-GB" sz="1800" dirty="0"/>
              <a:t>Paragraph 132 includes an added link to harmful online challenges and online hoaxes  - when teaching e safety schools must be careful to ensure that they teach pupils about these dangers. </a:t>
            </a:r>
          </a:p>
          <a:p>
            <a:pPr marL="0" indent="0">
              <a:buNone/>
            </a:pPr>
            <a:endParaRPr lang="en-GB" sz="1800" dirty="0"/>
          </a:p>
          <a:p>
            <a:pPr marL="0" indent="0">
              <a:buNone/>
            </a:pPr>
            <a:r>
              <a:rPr lang="en-GB" sz="1800" dirty="0"/>
              <a:t>How are you checking the impact of your RSHE curriculum ? What is your pupil voice telling you about the way in which pupils are learning from this ? What about SEND pupils ? </a:t>
            </a:r>
          </a:p>
        </p:txBody>
      </p:sp>
    </p:spTree>
    <p:extLst>
      <p:ext uri="{BB962C8B-B14F-4D97-AF65-F5344CB8AC3E}">
        <p14:creationId xmlns:p14="http://schemas.microsoft.com/office/powerpoint/2010/main" val="180145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9750-1347-2D5C-01CC-6FC3F0225968}"/>
              </a:ext>
            </a:extLst>
          </p:cNvPr>
          <p:cNvSpPr>
            <a:spLocks noGrp="1"/>
          </p:cNvSpPr>
          <p:nvPr>
            <p:ph type="title"/>
          </p:nvPr>
        </p:nvSpPr>
        <p:spPr>
          <a:xfrm>
            <a:off x="838203" y="365130"/>
            <a:ext cx="10515600" cy="951806"/>
          </a:xfrm>
        </p:spPr>
        <p:txBody>
          <a:bodyPr>
            <a:normAutofit/>
          </a:bodyPr>
          <a:lstStyle/>
          <a:p>
            <a:r>
              <a:rPr lang="en-GB" sz="2800" b="1"/>
              <a:t>Aims for this update training</a:t>
            </a:r>
          </a:p>
        </p:txBody>
      </p:sp>
      <p:sp>
        <p:nvSpPr>
          <p:cNvPr id="3" name="Content Placeholder 2">
            <a:extLst>
              <a:ext uri="{FF2B5EF4-FFF2-40B4-BE49-F238E27FC236}">
                <a16:creationId xmlns:a16="http://schemas.microsoft.com/office/drawing/2014/main" id="{C67C4F0F-712D-1282-92D4-06FC445EAECA}"/>
              </a:ext>
            </a:extLst>
          </p:cNvPr>
          <p:cNvSpPr>
            <a:spLocks noGrp="1"/>
          </p:cNvSpPr>
          <p:nvPr>
            <p:ph idx="1"/>
          </p:nvPr>
        </p:nvSpPr>
        <p:spPr>
          <a:xfrm>
            <a:off x="838203" y="1490870"/>
            <a:ext cx="10515600" cy="4686093"/>
          </a:xfrm>
        </p:spPr>
        <p:txBody>
          <a:bodyPr>
            <a:normAutofit/>
          </a:bodyPr>
          <a:lstStyle/>
          <a:p>
            <a:pPr eaLnBrk="1" hangingPunct="1">
              <a:lnSpc>
                <a:spcPct val="80000"/>
              </a:lnSpc>
            </a:pPr>
            <a:r>
              <a:rPr lang="en-GB" altLang="en-US" sz="2800" dirty="0">
                <a:latin typeface="Calibri" panose="020F0502020204030204" pitchFamily="34" charset="0"/>
                <a:cs typeface="Calibri" panose="020F0502020204030204" pitchFamily="34" charset="0"/>
              </a:rPr>
              <a:t>To raise awareness of key safeguarding issues and changes in KCSIE 22</a:t>
            </a:r>
          </a:p>
          <a:p>
            <a:pPr eaLnBrk="1" hangingPunct="1">
              <a:lnSpc>
                <a:spcPct val="80000"/>
              </a:lnSpc>
            </a:pPr>
            <a:r>
              <a:rPr lang="en-GB" altLang="en-US" sz="2800" dirty="0">
                <a:latin typeface="Calibri" panose="020F0502020204030204" pitchFamily="34" charset="0"/>
                <a:cs typeface="Calibri" panose="020F0502020204030204" pitchFamily="34" charset="0"/>
              </a:rPr>
              <a:t>To ensure knowledge of your personal responsibilities:</a:t>
            </a:r>
          </a:p>
          <a:p>
            <a:pPr lvl="1" eaLnBrk="1" hangingPunct="1">
              <a:lnSpc>
                <a:spcPct val="80000"/>
              </a:lnSpc>
            </a:pPr>
            <a:r>
              <a:rPr lang="en-GB" altLang="en-US" sz="2400" dirty="0">
                <a:latin typeface="Calibri" panose="020F0502020204030204" pitchFamily="34" charset="0"/>
                <a:cs typeface="Calibri" panose="020F0502020204030204" pitchFamily="34" charset="0"/>
              </a:rPr>
              <a:t>How to respond when you have a concern</a:t>
            </a:r>
          </a:p>
          <a:p>
            <a:pPr lvl="1" eaLnBrk="1" hangingPunct="1">
              <a:lnSpc>
                <a:spcPct val="80000"/>
              </a:lnSpc>
            </a:pPr>
            <a:r>
              <a:rPr lang="en-GB" altLang="en-US" sz="2400" dirty="0">
                <a:latin typeface="Calibri" panose="020F0502020204030204" pitchFamily="34" charset="0"/>
                <a:cs typeface="Calibri" panose="020F0502020204030204" pitchFamily="34" charset="0"/>
              </a:rPr>
              <a:t>How to record your concern</a:t>
            </a:r>
          </a:p>
          <a:p>
            <a:pPr lvl="1" eaLnBrk="1" hangingPunct="1">
              <a:lnSpc>
                <a:spcPct val="80000"/>
              </a:lnSpc>
            </a:pPr>
            <a:r>
              <a:rPr lang="en-GB" altLang="en-US" sz="2400" dirty="0">
                <a:latin typeface="Calibri" panose="020F0502020204030204" pitchFamily="34" charset="0"/>
                <a:cs typeface="Calibri" panose="020F0502020204030204" pitchFamily="34" charset="0"/>
              </a:rPr>
              <a:t>Who you need to pass this information to</a:t>
            </a:r>
            <a:endParaRPr lang="en-GB" altLang="en-US" dirty="0">
              <a:latin typeface="Calibri" panose="020F0502020204030204" pitchFamily="34" charset="0"/>
              <a:cs typeface="Calibri" panose="020F0502020204030204" pitchFamily="34" charset="0"/>
            </a:endParaRPr>
          </a:p>
          <a:p>
            <a:pPr eaLnBrk="1" hangingPunct="1">
              <a:lnSpc>
                <a:spcPct val="80000"/>
              </a:lnSpc>
            </a:pPr>
            <a:r>
              <a:rPr lang="en-GB" altLang="en-US" sz="2800" dirty="0">
                <a:latin typeface="Calibri" panose="020F0502020204030204" pitchFamily="34" charset="0"/>
                <a:cs typeface="Calibri" panose="020F0502020204030204" pitchFamily="34" charset="0"/>
              </a:rPr>
              <a:t>To ensure you are confident in following safeguarding procedures and the Safer Working ‘code of conduct’</a:t>
            </a:r>
          </a:p>
          <a:p>
            <a:pPr eaLnBrk="1" hangingPunct="1">
              <a:lnSpc>
                <a:spcPct val="80000"/>
              </a:lnSpc>
            </a:pPr>
            <a:r>
              <a:rPr lang="en-GB" altLang="en-US" sz="2800" dirty="0">
                <a:latin typeface="Calibri" panose="020F0502020204030204" pitchFamily="34" charset="0"/>
                <a:cs typeface="Calibri" panose="020F0502020204030204" pitchFamily="34" charset="0"/>
              </a:rPr>
              <a:t>Safeguarding training can be difficult to hear – make sure you look after yourself…</a:t>
            </a:r>
          </a:p>
          <a:p>
            <a:endParaRPr lang="en-GB" dirty="0"/>
          </a:p>
        </p:txBody>
      </p:sp>
    </p:spTree>
    <p:extLst>
      <p:ext uri="{BB962C8B-B14F-4D97-AF65-F5344CB8AC3E}">
        <p14:creationId xmlns:p14="http://schemas.microsoft.com/office/powerpoint/2010/main" val="3712544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371600"/>
            <a:ext cx="10800000" cy="5004973"/>
          </a:xfrm>
        </p:spPr>
        <p:txBody>
          <a:bodyPr/>
          <a:lstStyle/>
          <a:p>
            <a:pPr algn="just">
              <a:lnSpc>
                <a:spcPct val="114000"/>
              </a:lnSpc>
              <a:spcBef>
                <a:spcPts val="500"/>
              </a:spcBef>
              <a:spcAft>
                <a:spcPts val="500"/>
              </a:spcAft>
            </a:pPr>
            <a:r>
              <a:rPr lang="en-US">
                <a:solidFill>
                  <a:schemeClr val="tx1"/>
                </a:solidFill>
              </a:rPr>
              <a:t>Part three of KCSIE covers safer recruitment in schools.</a:t>
            </a:r>
          </a:p>
          <a:p>
            <a:pPr algn="just">
              <a:lnSpc>
                <a:spcPct val="114000"/>
              </a:lnSpc>
              <a:spcBef>
                <a:spcPts val="500"/>
              </a:spcBef>
              <a:spcAft>
                <a:spcPts val="500"/>
              </a:spcAft>
            </a:pPr>
            <a:r>
              <a:rPr lang="en-US">
                <a:solidFill>
                  <a:schemeClr val="tx1"/>
                </a:solidFill>
              </a:rPr>
              <a:t>Governing boards should adopt robust recruitment procedures that deter and prevent people who are unsuitable to work with children from applying for or securing employment or volunteering opportunities in schools. KCSIE outlines the legal requirements that governing boards must carry out when appointing individuals to engage in regulated activity relating to children, such as pre-appointment checks. Schools and colleges must:</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481427"/>
            <a:ext cx="10604500" cy="770903"/>
          </a:xfrm>
        </p:spPr>
        <p:txBody>
          <a:bodyPr/>
          <a:lstStyle/>
          <a:p>
            <a:pPr algn="l">
              <a:lnSpc>
                <a:spcPct val="100000"/>
              </a:lnSpc>
            </a:pPr>
            <a:r>
              <a:rPr lang="en-US" sz="2800" b="1">
                <a:solidFill>
                  <a:schemeClr val="tx1"/>
                </a:solidFill>
              </a:rPr>
              <a:t>Part three: Safer recruitment</a:t>
            </a:r>
          </a:p>
        </p:txBody>
      </p:sp>
      <p:sp>
        <p:nvSpPr>
          <p:cNvPr id="5" name="TextBox 4">
            <a:extLst>
              <a:ext uri="{FF2B5EF4-FFF2-40B4-BE49-F238E27FC236}">
                <a16:creationId xmlns:a16="http://schemas.microsoft.com/office/drawing/2014/main" id="{6E736763-F3DA-9C03-379B-7B73349F17DA}"/>
              </a:ext>
            </a:extLst>
          </p:cNvPr>
          <p:cNvSpPr txBox="1"/>
          <p:nvPr/>
        </p:nvSpPr>
        <p:spPr>
          <a:xfrm>
            <a:off x="696000" y="4220310"/>
            <a:ext cx="10800000" cy="2031325"/>
          </a:xfrm>
          <a:prstGeom prst="rect">
            <a:avLst/>
          </a:prstGeom>
          <a:noFill/>
        </p:spPr>
        <p:txBody>
          <a:bodyPr wrap="square" numCol="2" rtlCol="0">
            <a:spAutoFit/>
          </a:bodyPr>
          <a:lstStyle/>
          <a:p>
            <a:pPr marL="285750" indent="-285750">
              <a:buFont typeface="Arial" panose="020B0604020202020204" pitchFamily="34" charset="0"/>
              <a:buChar char="•"/>
            </a:pPr>
            <a:r>
              <a:rPr lang="en-US"/>
              <a:t>Verify a candidate’s identity.</a:t>
            </a:r>
          </a:p>
          <a:p>
            <a:pPr marL="285750" indent="-285750">
              <a:buFont typeface="Arial" panose="020B0604020202020204" pitchFamily="34" charset="0"/>
              <a:buChar char="•"/>
            </a:pPr>
            <a:r>
              <a:rPr lang="en-US"/>
              <a:t>Obtain an enhanced DBS certificate.</a:t>
            </a:r>
          </a:p>
          <a:p>
            <a:pPr marL="285750" indent="-285750">
              <a:buFont typeface="Arial" panose="020B0604020202020204" pitchFamily="34" charset="0"/>
              <a:buChar char="•"/>
            </a:pPr>
            <a:r>
              <a:rPr lang="en-US"/>
              <a:t>Obtain barred list information for those in regulated activity.</a:t>
            </a:r>
          </a:p>
          <a:p>
            <a:pPr marL="285750" indent="-285750">
              <a:buFont typeface="Arial" panose="020B0604020202020204" pitchFamily="34" charset="0"/>
              <a:buChar char="•"/>
            </a:pPr>
            <a:r>
              <a:rPr lang="en-US"/>
              <a:t>Obtain a separate barred list check for those starting work in regulated activity before their DBS certificate is available.</a:t>
            </a:r>
          </a:p>
          <a:p>
            <a:pPr marL="285750" indent="-285750">
              <a:buFont typeface="Arial" panose="020B0604020202020204" pitchFamily="34" charset="0"/>
              <a:buChar char="•"/>
            </a:pPr>
            <a:r>
              <a:rPr lang="en-US"/>
              <a:t>Verify the candidate’s mental and physical fitness to carry out their role.</a:t>
            </a:r>
          </a:p>
          <a:p>
            <a:pPr marL="285750" indent="-285750">
              <a:buFont typeface="Arial" panose="020B0604020202020204" pitchFamily="34" charset="0"/>
              <a:buChar char="•"/>
            </a:pPr>
            <a:r>
              <a:rPr lang="en-US"/>
              <a:t>Verify the candidate’s right to work in the UK, including EU nationals.</a:t>
            </a:r>
          </a:p>
          <a:p>
            <a:pPr marL="285750" indent="-285750">
              <a:buFont typeface="Arial" panose="020B0604020202020204" pitchFamily="34" charset="0"/>
              <a:buChar char="•"/>
            </a:pPr>
            <a:r>
              <a:rPr lang="en-US"/>
              <a:t>Make any appropriate further checks if the candidate has lived or worked outside the UK.</a:t>
            </a:r>
          </a:p>
          <a:p>
            <a:pPr marL="285750" indent="-285750">
              <a:buFont typeface="Arial" panose="020B0604020202020204" pitchFamily="34" charset="0"/>
              <a:buChar char="•"/>
            </a:pPr>
            <a:r>
              <a:rPr lang="en-US"/>
              <a:t>Verify professional qualifications, as appropriate</a:t>
            </a:r>
            <a:r>
              <a:rPr lang="en-US">
                <a:solidFill>
                  <a:schemeClr val="accent2"/>
                </a:solidFill>
              </a:rPr>
              <a:t>.</a:t>
            </a:r>
          </a:p>
        </p:txBody>
      </p:sp>
    </p:spTree>
    <p:extLst>
      <p:ext uri="{BB962C8B-B14F-4D97-AF65-F5344CB8AC3E}">
        <p14:creationId xmlns:p14="http://schemas.microsoft.com/office/powerpoint/2010/main" val="92092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4E8B8-29C7-BE63-9B8E-A2BCDCC9139C}"/>
              </a:ext>
            </a:extLst>
          </p:cNvPr>
          <p:cNvSpPr>
            <a:spLocks noGrp="1"/>
          </p:cNvSpPr>
          <p:nvPr>
            <p:ph type="body" sz="quarter" idx="14"/>
          </p:nvPr>
        </p:nvSpPr>
        <p:spPr>
          <a:xfrm>
            <a:off x="1090613" y="1326875"/>
            <a:ext cx="10604500" cy="4535764"/>
          </a:xfrm>
        </p:spPr>
        <p:txBody>
          <a:bodyPr>
            <a:normAutofit fontScale="92500" lnSpcReduction="20000"/>
          </a:bodyPr>
          <a:lstStyle/>
          <a:p>
            <a:r>
              <a:rPr lang="en-GB" sz="2000" dirty="0">
                <a:latin typeface="+mn-lt"/>
              </a:rPr>
              <a:t>Online Searches.</a:t>
            </a:r>
            <a:endParaRPr lang="en-GB" sz="2000" dirty="0">
              <a:latin typeface="+mn-lt"/>
              <a:ea typeface="Calibri"/>
              <a:cs typeface="Calibri"/>
            </a:endParaRPr>
          </a:p>
          <a:p>
            <a:pPr marL="285750" indent="-285750">
              <a:buFont typeface="Arial" panose="020B0604020202020204" pitchFamily="34" charset="0"/>
              <a:buChar char="•"/>
            </a:pPr>
            <a:r>
              <a:rPr lang="en-GB" sz="2000" dirty="0">
                <a:latin typeface="+mn-lt"/>
              </a:rPr>
              <a:t>As part of the shortlisting process schools and colleges should consider carrying out an online search as part of their due diligence on the shortlisted candidates, which they might want to explore with the applicant at interview. </a:t>
            </a:r>
          </a:p>
          <a:p>
            <a:pPr marL="285750" indent="-285750">
              <a:buFont typeface="Arial" panose="020B0604020202020204" pitchFamily="34" charset="0"/>
              <a:buChar char="•"/>
            </a:pPr>
            <a:r>
              <a:rPr lang="en-GB" sz="2000" dirty="0">
                <a:latin typeface="+mn-lt"/>
              </a:rPr>
              <a:t>The Trust Safer Recruitment Policy has been updated to reflect this. Any new posts advertised from 1</a:t>
            </a:r>
            <a:r>
              <a:rPr lang="en-GB" sz="2000" baseline="30000" dirty="0">
                <a:latin typeface="+mn-lt"/>
              </a:rPr>
              <a:t>st</a:t>
            </a:r>
            <a:r>
              <a:rPr lang="en-GB" sz="2000" dirty="0">
                <a:latin typeface="+mn-lt"/>
              </a:rPr>
              <a:t> September 2022 will include </a:t>
            </a:r>
            <a:r>
              <a:rPr lang="en-GB" sz="2000" dirty="0">
                <a:effectLst/>
                <a:latin typeface="+mn-lt"/>
                <a:ea typeface="Times New Roman" panose="02020603050405020304" pitchFamily="18" charset="0"/>
                <a:cs typeface="Times New Roman"/>
              </a:rPr>
              <a:t>an online search to identify any incidents or issues that have happened, and are publicly available online, which should be explored with the applicant at interview.</a:t>
            </a:r>
            <a:r>
              <a:rPr lang="en-GB" sz="2000" dirty="0">
                <a:latin typeface="+mn-lt"/>
                <a:ea typeface="Times New Roman" panose="02020603050405020304" pitchFamily="18" charset="0"/>
                <a:cs typeface="Times New Roman"/>
              </a:rPr>
              <a:t> </a:t>
            </a:r>
            <a:endParaRPr lang="en-GB" sz="20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dirty="0">
                <a:latin typeface="+mn-lt"/>
                <a:ea typeface="Times New Roman" panose="02020603050405020304" pitchFamily="18" charset="0"/>
                <a:cs typeface="Times New Roman"/>
              </a:rPr>
              <a:t>Online searches should be undertaken by the DSL and the SBM so that two people are involved. This should involve a basic google search and a check on Twitter, Facebook, Instagram and TikTok. Staff mostly have this locked down, so any potential search will show that the content is locked and accessed only by people that the person is friends with.   Only issues that relate to the person's ability to keep a child safe are to be mentioned to the panel to be included within the questions. </a:t>
            </a:r>
          </a:p>
          <a:p>
            <a:pPr marL="285750" indent="-285750">
              <a:buFont typeface="Arial" panose="020B0604020202020204" pitchFamily="34" charset="0"/>
              <a:buChar char="•"/>
            </a:pPr>
            <a:r>
              <a:rPr lang="en-GB" sz="2000" dirty="0">
                <a:effectLst/>
                <a:latin typeface="+mn-lt"/>
                <a:ea typeface="Times New Roman" panose="02020603050405020304" pitchFamily="18" charset="0"/>
                <a:cs typeface="Times New Roman"/>
              </a:rPr>
              <a:t>From a Trust stance we have updated the Staff file check list which now includes the online searc</a:t>
            </a:r>
            <a:r>
              <a:rPr lang="en-GB" sz="2000" dirty="0">
                <a:latin typeface="+mn-lt"/>
                <a:ea typeface="Times New Roman" panose="02020603050405020304" pitchFamily="18" charset="0"/>
                <a:cs typeface="Times New Roman"/>
              </a:rPr>
              <a:t>h.  These new staff file documents should be used for all recruitment from September 1</a:t>
            </a:r>
            <a:r>
              <a:rPr lang="en-GB" sz="2000" baseline="30000" dirty="0">
                <a:latin typeface="+mn-lt"/>
                <a:ea typeface="Times New Roman" panose="02020603050405020304" pitchFamily="18" charset="0"/>
                <a:cs typeface="Times New Roman"/>
              </a:rPr>
              <a:t>st  . </a:t>
            </a:r>
          </a:p>
          <a:p>
            <a:endParaRPr lang="en-GB" sz="2000" baseline="30000" dirty="0">
              <a:latin typeface="+mn-lt"/>
              <a:ea typeface="Times New Roman" panose="02020603050405020304" pitchFamily="18" charset="0"/>
              <a:cs typeface="Times New Roman"/>
            </a:endParaRPr>
          </a:p>
          <a:p>
            <a:r>
              <a:rPr lang="en-GB" sz="2600" baseline="30000" dirty="0">
                <a:latin typeface="+mn-lt"/>
                <a:ea typeface="Times New Roman" panose="02020603050405020304" pitchFamily="18" charset="0"/>
                <a:cs typeface="Times New Roman"/>
              </a:rPr>
              <a:t>A</a:t>
            </a:r>
            <a:r>
              <a:rPr lang="en-GB" sz="2600" baseline="30000" dirty="0">
                <a:effectLst/>
                <a:latin typeface="+mn-lt"/>
                <a:ea typeface="Times New Roman" panose="02020603050405020304" pitchFamily="18" charset="0"/>
                <a:cs typeface="Times New Roman"/>
              </a:rPr>
              <a:t>ll staff need to remember that how we behave online reflects back on our professional roles. Link to Code of Conduct. </a:t>
            </a:r>
            <a:endParaRPr lang="en-GB" sz="2600" dirty="0">
              <a:effectLst/>
              <a:latin typeface="+mn-lt"/>
              <a:ea typeface="Times New Roman" panose="02020603050405020304" pitchFamily="18"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D61097C5-0559-92D5-3FF0-822FB8F74AC4}"/>
              </a:ext>
            </a:extLst>
          </p:cNvPr>
          <p:cNvSpPr>
            <a:spLocks noGrp="1"/>
          </p:cNvSpPr>
          <p:nvPr>
            <p:ph type="body" sz="quarter" idx="15"/>
          </p:nvPr>
        </p:nvSpPr>
        <p:spPr>
          <a:xfrm>
            <a:off x="1090613" y="541683"/>
            <a:ext cx="10604500" cy="651013"/>
          </a:xfrm>
        </p:spPr>
        <p:txBody>
          <a:bodyPr/>
          <a:lstStyle/>
          <a:p>
            <a:pPr algn="l"/>
            <a:r>
              <a:rPr lang="en-GB">
                <a:solidFill>
                  <a:schemeClr val="tx1"/>
                </a:solidFill>
              </a:rPr>
              <a:t>What’s new in KCSIE 2022 ?</a:t>
            </a:r>
          </a:p>
        </p:txBody>
      </p:sp>
    </p:spTree>
    <p:extLst>
      <p:ext uri="{BB962C8B-B14F-4D97-AF65-F5344CB8AC3E}">
        <p14:creationId xmlns:p14="http://schemas.microsoft.com/office/powerpoint/2010/main" val="8291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878496"/>
            <a:ext cx="10800000" cy="4498077"/>
          </a:xfrm>
        </p:spPr>
        <p:txBody>
          <a:bodyPr/>
          <a:lstStyle/>
          <a:p>
            <a:pPr algn="just">
              <a:lnSpc>
                <a:spcPct val="100000"/>
              </a:lnSpc>
              <a:spcBef>
                <a:spcPts val="500"/>
              </a:spcBef>
              <a:spcAft>
                <a:spcPts val="500"/>
              </a:spcAft>
            </a:pPr>
            <a:r>
              <a:rPr lang="en-US">
                <a:solidFill>
                  <a:schemeClr val="tx1"/>
                </a:solidFill>
              </a:rPr>
              <a:t>Schools must keep a single central record (SCR) covering all staff. For colleges, the SCR must include details of all staff providing education to children under 18, and whether their position involves ‘relevant activity’, i.e. regularly caring for, training, supervising or being solely in charge of children under 18.</a:t>
            </a:r>
            <a:endParaRPr lang="en-US">
              <a:solidFill>
                <a:schemeClr val="tx1"/>
              </a:solidFill>
              <a:cs typeface="Calibri"/>
            </a:endParaRPr>
          </a:p>
          <a:p>
            <a:pPr algn="just">
              <a:lnSpc>
                <a:spcPct val="100000"/>
              </a:lnSpc>
              <a:spcBef>
                <a:spcPts val="500"/>
              </a:spcBef>
              <a:spcAft>
                <a:spcPts val="500"/>
              </a:spcAft>
            </a:pPr>
            <a:r>
              <a:rPr lang="en-US">
                <a:solidFill>
                  <a:schemeClr val="tx1"/>
                </a:solidFill>
              </a:rPr>
              <a:t>The SCR must state if the following checks have been carried out or certificates obtained, and the date on which they were completed:</a:t>
            </a:r>
            <a:endParaRPr lang="en-US">
              <a:solidFill>
                <a:schemeClr val="tx1"/>
              </a:solidFill>
              <a:cs typeface="Calibri"/>
            </a:endParaRPr>
          </a:p>
          <a:p>
            <a:pPr algn="just">
              <a:lnSpc>
                <a:spcPct val="100000"/>
              </a:lnSpc>
              <a:spcBef>
                <a:spcPts val="500"/>
              </a:spcBef>
              <a:spcAft>
                <a:spcPts val="500"/>
              </a:spcAft>
            </a:pPr>
            <a:endParaRPr lang="en-US">
              <a:solidFill>
                <a:schemeClr val="accent2"/>
              </a:solidFill>
            </a:endParaRPr>
          </a:p>
          <a:p>
            <a:pPr algn="just">
              <a:lnSpc>
                <a:spcPct val="100000"/>
              </a:lnSpc>
              <a:spcBef>
                <a:spcPts val="500"/>
              </a:spcBef>
              <a:spcAft>
                <a:spcPts val="500"/>
              </a:spcAft>
            </a:pPr>
            <a:endParaRPr lang="en-US">
              <a:solidFill>
                <a:schemeClr val="accent2"/>
              </a:solidFill>
            </a:endParaRPr>
          </a:p>
          <a:p>
            <a:pPr algn="just">
              <a:lnSpc>
                <a:spcPct val="100000"/>
              </a:lnSpc>
              <a:spcBef>
                <a:spcPts val="500"/>
              </a:spcBef>
              <a:spcAft>
                <a:spcPts val="500"/>
              </a:spcAft>
            </a:pPr>
            <a:endParaRPr lang="en-US">
              <a:solidFill>
                <a:schemeClr val="accent2"/>
              </a:solidFill>
            </a:endParaRPr>
          </a:p>
          <a:p>
            <a:pPr algn="just">
              <a:lnSpc>
                <a:spcPct val="100000"/>
              </a:lnSpc>
              <a:spcBef>
                <a:spcPts val="500"/>
              </a:spcBef>
              <a:spcAft>
                <a:spcPts val="500"/>
              </a:spcAft>
            </a:pPr>
            <a:endParaRPr lang="en-US">
              <a:solidFill>
                <a:schemeClr val="accent2"/>
              </a:solidFill>
            </a:endParaRPr>
          </a:p>
          <a:p>
            <a:pPr algn="just">
              <a:lnSpc>
                <a:spcPct val="100000"/>
              </a:lnSpc>
              <a:spcBef>
                <a:spcPts val="500"/>
              </a:spcBef>
              <a:spcAft>
                <a:spcPts val="500"/>
              </a:spcAft>
            </a:pPr>
            <a:endParaRPr lang="en-US">
              <a:solidFill>
                <a:schemeClr val="accent2"/>
              </a:solidFill>
            </a:endParaRPr>
          </a:p>
          <a:p>
            <a:pPr algn="just">
              <a:lnSpc>
                <a:spcPct val="100000"/>
              </a:lnSpc>
              <a:spcBef>
                <a:spcPts val="500"/>
              </a:spcBef>
              <a:spcAft>
                <a:spcPts val="500"/>
              </a:spcAft>
            </a:pPr>
            <a:r>
              <a:rPr lang="en-US">
                <a:solidFill>
                  <a:schemeClr val="tx1"/>
                </a:solidFill>
              </a:rPr>
              <a:t>Schools are free to record any other information they deem relevant. An individual’s details should be removed from the SCR once they no longer work at the school.</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609182"/>
            <a:ext cx="10604500" cy="759746"/>
          </a:xfrm>
        </p:spPr>
        <p:txBody>
          <a:bodyPr/>
          <a:lstStyle/>
          <a:p>
            <a:pPr algn="l">
              <a:lnSpc>
                <a:spcPct val="100000"/>
              </a:lnSpc>
            </a:pPr>
            <a:r>
              <a:rPr lang="en-US" sz="2800">
                <a:solidFill>
                  <a:schemeClr val="tx1"/>
                </a:solidFill>
              </a:rPr>
              <a:t>Part three: Safer recruitment</a:t>
            </a:r>
          </a:p>
        </p:txBody>
      </p:sp>
      <p:sp>
        <p:nvSpPr>
          <p:cNvPr id="4" name="TextBox 3">
            <a:extLst>
              <a:ext uri="{FF2B5EF4-FFF2-40B4-BE49-F238E27FC236}">
                <a16:creationId xmlns:a16="http://schemas.microsoft.com/office/drawing/2014/main" id="{869B0AF7-2D0B-B485-A50D-1760FF9869F9}"/>
              </a:ext>
            </a:extLst>
          </p:cNvPr>
          <p:cNvSpPr txBox="1"/>
          <p:nvPr/>
        </p:nvSpPr>
        <p:spPr>
          <a:xfrm>
            <a:off x="704031" y="3657603"/>
            <a:ext cx="10783938" cy="2031325"/>
          </a:xfrm>
          <a:prstGeom prst="rect">
            <a:avLst/>
          </a:prstGeom>
          <a:noFill/>
        </p:spPr>
        <p:txBody>
          <a:bodyPr wrap="square" numCol="2"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An identity check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A standalone children’s barred list check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An enhanced DBS check </a:t>
            </a:r>
            <a:r>
              <a:rPr kumimoji="0" lang="en-US" sz="1800" i="0" u="none" strike="noStrike" kern="1200" cap="none" spc="0" normalizeH="0" baseline="0" noProof="0">
                <a:ln>
                  <a:noFill/>
                </a:ln>
                <a:solidFill>
                  <a:srgbClr val="041E42"/>
                </a:solidFill>
                <a:effectLst/>
                <a:uLnTx/>
                <a:uFillTx/>
                <a:latin typeface="Arial" panose="020B0604020202020204"/>
                <a:ea typeface="+mn-ea"/>
                <a:cs typeface="+mn-cs"/>
              </a:rPr>
              <a:t>with a children’s barred list check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041E42"/>
                </a:solidFill>
                <a:effectLst/>
                <a:uLnTx/>
                <a:uFillTx/>
                <a:latin typeface="Arial" panose="020B0604020202020204"/>
                <a:ea typeface="+mn-ea"/>
                <a:cs typeface="+mn-cs"/>
              </a:rPr>
              <a:t>A prohibition </a:t>
            </a: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from teaching check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Further checks on people who have lived or worked outside the UK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A check for professional qualifications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A check to establish the person’s right to work in the UK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41E42"/>
                </a:solidFill>
                <a:effectLst/>
                <a:uLnTx/>
                <a:uFillTx/>
                <a:latin typeface="Arial" panose="020B0604020202020204"/>
                <a:ea typeface="+mn-ea"/>
                <a:cs typeface="+mn-cs"/>
              </a:rPr>
              <a:t>For independent schools, including academies and free schools, a section 128 check for those in management positions</a:t>
            </a:r>
          </a:p>
        </p:txBody>
      </p:sp>
    </p:spTree>
    <p:extLst>
      <p:ext uri="{BB962C8B-B14F-4D97-AF65-F5344CB8AC3E}">
        <p14:creationId xmlns:p14="http://schemas.microsoft.com/office/powerpoint/2010/main" val="1086217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57F2-C42F-174F-F5B2-5F63686C9D67}"/>
              </a:ext>
            </a:extLst>
          </p:cNvPr>
          <p:cNvSpPr>
            <a:spLocks noGrp="1"/>
          </p:cNvSpPr>
          <p:nvPr>
            <p:ph type="body" sz="quarter" idx="14"/>
          </p:nvPr>
        </p:nvSpPr>
        <p:spPr>
          <a:xfrm>
            <a:off x="685800" y="1247361"/>
            <a:ext cx="11009313" cy="4615277"/>
          </a:xfrm>
        </p:spPr>
        <p:txBody>
          <a:bodyPr>
            <a:normAutofit/>
          </a:bodyPr>
          <a:lstStyle/>
          <a:p>
            <a:pPr algn="l"/>
            <a:r>
              <a:rPr lang="en-GB" b="1" i="0" dirty="0">
                <a:solidFill>
                  <a:srgbClr val="333333"/>
                </a:solidFill>
                <a:effectLst/>
                <a:latin typeface="+mn-lt"/>
              </a:rPr>
              <a:t>Standalone Children’s Barred List Check </a:t>
            </a:r>
            <a:endParaRPr lang="en-GB" dirty="0">
              <a:solidFill>
                <a:srgbClr val="333333"/>
              </a:solidFill>
              <a:latin typeface="+mn-lt"/>
            </a:endParaRPr>
          </a:p>
          <a:p>
            <a:pPr algn="l"/>
            <a:r>
              <a:rPr lang="en-GB" b="0" i="0" dirty="0">
                <a:solidFill>
                  <a:srgbClr val="333333"/>
                </a:solidFill>
                <a:effectLst/>
                <a:latin typeface="+mn-lt"/>
              </a:rPr>
              <a:t>This check is for schools where the employee has an existing DBS certificate issued for a previous and similar role.</a:t>
            </a:r>
          </a:p>
          <a:p>
            <a:pPr algn="l"/>
            <a:r>
              <a:rPr lang="en-GB" b="0" i="0" dirty="0">
                <a:solidFill>
                  <a:srgbClr val="333333"/>
                </a:solidFill>
                <a:effectLst/>
                <a:latin typeface="+mn-lt"/>
              </a:rPr>
              <a:t>Where an applicant meets </a:t>
            </a:r>
            <a:r>
              <a:rPr lang="en-GB" b="1" i="0" dirty="0">
                <a:solidFill>
                  <a:srgbClr val="333333"/>
                </a:solidFill>
                <a:effectLst/>
                <a:latin typeface="+mn-lt"/>
              </a:rPr>
              <a:t>all</a:t>
            </a:r>
            <a:r>
              <a:rPr lang="en-GB" b="0" i="0" dirty="0">
                <a:solidFill>
                  <a:srgbClr val="333333"/>
                </a:solidFill>
                <a:effectLst/>
                <a:latin typeface="+mn-lt"/>
              </a:rPr>
              <a:t> of the portability criteria, there is no requirement to obtain a new DBS check. The criteria is for the employee who:</a:t>
            </a:r>
          </a:p>
          <a:p>
            <a:pPr algn="l">
              <a:buFont typeface="Arial" panose="020B0604020202020204" pitchFamily="34" charset="0"/>
              <a:buChar char="•"/>
            </a:pPr>
            <a:r>
              <a:rPr lang="en-GB" b="0" i="0" dirty="0">
                <a:solidFill>
                  <a:srgbClr val="333333"/>
                </a:solidFill>
                <a:effectLst/>
                <a:latin typeface="+mn-lt"/>
              </a:rPr>
              <a:t>Has an enhanced DBS certificate including a DBS Children’s Barred List check</a:t>
            </a:r>
          </a:p>
          <a:p>
            <a:pPr algn="l">
              <a:buFont typeface="Arial" panose="020B0604020202020204" pitchFamily="34" charset="0"/>
              <a:buChar char="•"/>
            </a:pPr>
            <a:r>
              <a:rPr lang="en-GB" b="0" i="0" dirty="0">
                <a:solidFill>
                  <a:srgbClr val="333333"/>
                </a:solidFill>
                <a:effectLst/>
                <a:latin typeface="+mn-lt"/>
              </a:rPr>
              <a:t>Has been employed in a Regulated Activity position in a school or academy in England</a:t>
            </a:r>
            <a:br>
              <a:rPr lang="en-GB" b="0" i="0" dirty="0">
                <a:solidFill>
                  <a:srgbClr val="333333"/>
                </a:solidFill>
                <a:effectLst/>
                <a:latin typeface="+mn-lt"/>
              </a:rPr>
            </a:br>
            <a:r>
              <a:rPr lang="en-GB" b="0" i="0" dirty="0">
                <a:solidFill>
                  <a:srgbClr val="333333"/>
                </a:solidFill>
                <a:effectLst/>
                <a:latin typeface="+mn-lt"/>
              </a:rPr>
              <a:t>since 12 May 2006</a:t>
            </a:r>
          </a:p>
          <a:p>
            <a:pPr algn="l">
              <a:buFont typeface="Arial" panose="020B0604020202020204" pitchFamily="34" charset="0"/>
              <a:buChar char="•"/>
            </a:pPr>
            <a:r>
              <a:rPr lang="en-GB" b="0" i="0" dirty="0">
                <a:solidFill>
                  <a:srgbClr val="333333"/>
                </a:solidFill>
                <a:effectLst/>
                <a:latin typeface="+mn-lt"/>
              </a:rPr>
              <a:t>Has not had a break in employment exceeding 3 months</a:t>
            </a:r>
          </a:p>
          <a:p>
            <a:pPr algn="l"/>
            <a:r>
              <a:rPr lang="en-GB" b="0" i="0" dirty="0">
                <a:solidFill>
                  <a:srgbClr val="333333"/>
                </a:solidFill>
                <a:effectLst/>
                <a:latin typeface="+mn-lt"/>
              </a:rPr>
              <a:t>You should check the existing Enhanced DBS certificate and can then request a standalone children’s barred list check.</a:t>
            </a:r>
          </a:p>
          <a:p>
            <a:pPr algn="l"/>
            <a:r>
              <a:rPr lang="en-GB" b="0" i="0" dirty="0">
                <a:solidFill>
                  <a:srgbClr val="333333"/>
                </a:solidFill>
                <a:effectLst/>
                <a:latin typeface="+mn-lt"/>
              </a:rPr>
              <a:t>This service is not needed where an applicant is registered with the DBS online update service. You can view the applicants DBS certificate and then check their status on-line through the </a:t>
            </a:r>
            <a:r>
              <a:rPr lang="en-GB" b="0" i="0" u="sng" dirty="0">
                <a:solidFill>
                  <a:srgbClr val="00205B"/>
                </a:solidFill>
                <a:effectLst/>
                <a:latin typeface="+mn-lt"/>
                <a:hlinkClick r:id="rId2"/>
              </a:rPr>
              <a:t>Update Service</a:t>
            </a:r>
            <a:r>
              <a:rPr lang="en-GB" b="0" i="0" dirty="0">
                <a:solidFill>
                  <a:srgbClr val="333333"/>
                </a:solidFill>
                <a:effectLst/>
                <a:latin typeface="+mn-lt"/>
              </a:rPr>
              <a:t>.</a:t>
            </a:r>
          </a:p>
          <a:p>
            <a:pPr algn="l"/>
            <a:r>
              <a:rPr lang="en-GB" sz="1900" b="0" i="0" dirty="0">
                <a:solidFill>
                  <a:schemeClr val="tx1"/>
                </a:solidFill>
                <a:effectLst/>
                <a:latin typeface="Calibri" panose="020F0502020204030204" pitchFamily="34" charset="0"/>
                <a:cs typeface="Calibri" panose="020F0502020204030204" pitchFamily="34" charset="0"/>
              </a:rPr>
              <a:t>Schools can access the service via the DfE Sign-In (DSI) using the Employer Access facility. Those authorised to use the service you will see the new search functionality upon logging in to Employer Access Schools. </a:t>
            </a:r>
            <a:endParaRPr lang="en-GB" sz="1900" dirty="0">
              <a:solidFill>
                <a:schemeClr val="tx1"/>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16ED79A-F95A-87F0-CAB6-48976C9E49D3}"/>
              </a:ext>
            </a:extLst>
          </p:cNvPr>
          <p:cNvSpPr>
            <a:spLocks noGrp="1"/>
          </p:cNvSpPr>
          <p:nvPr>
            <p:ph type="body" sz="quarter" idx="15"/>
          </p:nvPr>
        </p:nvSpPr>
        <p:spPr>
          <a:xfrm>
            <a:off x="685800" y="631135"/>
            <a:ext cx="11009313" cy="616226"/>
          </a:xfrm>
        </p:spPr>
        <p:txBody>
          <a:bodyPr/>
          <a:lstStyle/>
          <a:p>
            <a:pPr algn="l"/>
            <a:r>
              <a:rPr lang="en-GB" dirty="0">
                <a:solidFill>
                  <a:schemeClr val="tx1"/>
                </a:solidFill>
              </a:rPr>
              <a:t>What’s new in KCSIE 22?</a:t>
            </a:r>
          </a:p>
        </p:txBody>
      </p:sp>
    </p:spTree>
    <p:extLst>
      <p:ext uri="{BB962C8B-B14F-4D97-AF65-F5344CB8AC3E}">
        <p14:creationId xmlns:p14="http://schemas.microsoft.com/office/powerpoint/2010/main" val="352614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21F2-DA6F-91F9-00CD-095DFE75B322}"/>
              </a:ext>
            </a:extLst>
          </p:cNvPr>
          <p:cNvSpPr>
            <a:spLocks noGrp="1"/>
          </p:cNvSpPr>
          <p:nvPr>
            <p:ph type="title"/>
          </p:nvPr>
        </p:nvSpPr>
        <p:spPr>
          <a:xfrm>
            <a:off x="838203" y="365130"/>
            <a:ext cx="10515600" cy="800124"/>
          </a:xfrm>
        </p:spPr>
        <p:txBody>
          <a:bodyPr>
            <a:normAutofit/>
          </a:bodyPr>
          <a:lstStyle/>
          <a:p>
            <a:r>
              <a:rPr lang="en-GB" sz="2800" b="1" dirty="0">
                <a:latin typeface="+mn-lt"/>
              </a:rPr>
              <a:t>Additional information for the SCR</a:t>
            </a:r>
          </a:p>
        </p:txBody>
      </p:sp>
      <p:sp>
        <p:nvSpPr>
          <p:cNvPr id="3" name="Content Placeholder 2">
            <a:extLst>
              <a:ext uri="{FF2B5EF4-FFF2-40B4-BE49-F238E27FC236}">
                <a16:creationId xmlns:a16="http://schemas.microsoft.com/office/drawing/2014/main" id="{412302A9-AE57-0AD9-4DDC-89F55527ACAC}"/>
              </a:ext>
            </a:extLst>
          </p:cNvPr>
          <p:cNvSpPr>
            <a:spLocks noGrp="1"/>
          </p:cNvSpPr>
          <p:nvPr>
            <p:ph idx="1"/>
          </p:nvPr>
        </p:nvSpPr>
        <p:spPr>
          <a:xfrm>
            <a:off x="838203" y="1238081"/>
            <a:ext cx="10515600" cy="4938882"/>
          </a:xfrm>
        </p:spPr>
        <p:txBody>
          <a:bodyPr>
            <a:normAutofit fontScale="85000" lnSpcReduction="20000"/>
          </a:bodyPr>
          <a:lstStyle/>
          <a:p>
            <a:pPr algn="just">
              <a:lnSpc>
                <a:spcPct val="115000"/>
              </a:lnSpc>
              <a:spcAft>
                <a:spcPts val="1000"/>
              </a:spcAft>
            </a:pPr>
            <a:r>
              <a:rPr lang="en-GB" sz="2400" dirty="0">
                <a:effectLst/>
                <a:latin typeface="+mn-lt"/>
                <a:ea typeface="Arial" panose="020B0604020202020204" pitchFamily="34" charset="0"/>
                <a:cs typeface="Times New Roman" panose="02020603050405020304" pitchFamily="18" charset="0"/>
              </a:rPr>
              <a:t>For agency and third-party supply staff, the school will also record whether written confirmation from the employment business supplying the member of staff has been received which indicates that all the necessary checks have been conducted (i.e. all the same checks the school would perform on any individual working in the school or who will be providing education on the school’s behalf, including through online delivery) and the date that confirmation was received.</a:t>
            </a:r>
          </a:p>
          <a:p>
            <a:pPr algn="just">
              <a:lnSpc>
                <a:spcPct val="115000"/>
              </a:lnSpc>
              <a:spcAft>
                <a:spcPts val="1000"/>
              </a:spcAft>
            </a:pPr>
            <a:r>
              <a:rPr lang="en-GB" sz="2400" dirty="0">
                <a:effectLst/>
                <a:latin typeface="+mn-lt"/>
                <a:ea typeface="Arial" panose="020B0604020202020204" pitchFamily="34" charset="0"/>
                <a:cs typeface="Times New Roman" panose="02020603050405020304" pitchFamily="18" charset="0"/>
              </a:rPr>
              <a:t>If any checks have been conducted for volunteers, this will also be recorded on the SCR. If risk assessments are conducted to assess whether a volunteer should be subject to an enhanced DBS check, the risk assessment will be recorded. </a:t>
            </a:r>
          </a:p>
          <a:p>
            <a:pPr algn="just">
              <a:lnSpc>
                <a:spcPct val="115000"/>
              </a:lnSpc>
              <a:spcAft>
                <a:spcPts val="1000"/>
              </a:spcAft>
            </a:pPr>
            <a:r>
              <a:rPr lang="en-GB" sz="2400" dirty="0">
                <a:effectLst/>
                <a:latin typeface="+mn-lt"/>
                <a:ea typeface="Arial" panose="020B0604020202020204" pitchFamily="34" charset="0"/>
                <a:cs typeface="Times New Roman" panose="02020603050405020304" pitchFamily="18" charset="0"/>
              </a:rPr>
              <a:t>Written confirmation that supply agencies have completed all relevant checks will also be included.</a:t>
            </a:r>
          </a:p>
          <a:p>
            <a:pPr algn="just">
              <a:lnSpc>
                <a:spcPct val="115000"/>
              </a:lnSpc>
              <a:spcAft>
                <a:spcPts val="1000"/>
              </a:spcAft>
            </a:pPr>
            <a:r>
              <a:rPr lang="en-GB" sz="2400" dirty="0">
                <a:effectLst/>
                <a:latin typeface="+mn-lt"/>
                <a:ea typeface="Arial" panose="020B0604020202020204" pitchFamily="34" charset="0"/>
                <a:cs typeface="Times New Roman" panose="02020603050405020304" pitchFamily="18" charset="0"/>
              </a:rPr>
              <a:t>The school is free to record any other information it deems relevant, such as </a:t>
            </a:r>
            <a:r>
              <a:rPr lang="en-GB" sz="2400">
                <a:effectLst/>
                <a:latin typeface="+mn-lt"/>
                <a:ea typeface="Arial" panose="020B0604020202020204" pitchFamily="34" charset="0"/>
                <a:cs typeface="Times New Roman" panose="02020603050405020304" pitchFamily="18" charset="0"/>
              </a:rPr>
              <a:t>training records.</a:t>
            </a:r>
            <a:endParaRPr lang="en-GB" sz="2400" dirty="0">
              <a:effectLst/>
              <a:latin typeface="+mn-lt"/>
              <a:ea typeface="Arial" panose="020B0604020202020204" pitchFamily="34" charset="0"/>
              <a:cs typeface="Times New Roman" panose="02020603050405020304" pitchFamily="18" charset="0"/>
            </a:endParaRPr>
          </a:p>
          <a:p>
            <a:pPr algn="just">
              <a:lnSpc>
                <a:spcPct val="115000"/>
              </a:lnSpc>
              <a:spcAft>
                <a:spcPts val="1000"/>
              </a:spcAft>
            </a:pPr>
            <a:r>
              <a:rPr lang="en-GB" sz="2400" dirty="0">
                <a:effectLst/>
                <a:latin typeface="+mn-lt"/>
                <a:ea typeface="Arial" panose="020B0604020202020204" pitchFamily="34" charset="0"/>
                <a:cs typeface="Times New Roman" panose="02020603050405020304" pitchFamily="18" charset="0"/>
              </a:rPr>
              <a:t>The details of an individual will be removed from the SCR once they no longer work at the school.</a:t>
            </a:r>
          </a:p>
          <a:p>
            <a:endParaRPr lang="en-GB" dirty="0"/>
          </a:p>
        </p:txBody>
      </p:sp>
    </p:spTree>
    <p:extLst>
      <p:ext uri="{BB962C8B-B14F-4D97-AF65-F5344CB8AC3E}">
        <p14:creationId xmlns:p14="http://schemas.microsoft.com/office/powerpoint/2010/main" val="122532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227483"/>
            <a:ext cx="10800000" cy="5149090"/>
          </a:xfrm>
        </p:spPr>
        <p:txBody>
          <a:bodyPr/>
          <a:lstStyle/>
          <a:p>
            <a:pPr algn="just">
              <a:lnSpc>
                <a:spcPct val="114000"/>
              </a:lnSpc>
              <a:spcBef>
                <a:spcPts val="500"/>
              </a:spcBef>
              <a:spcAft>
                <a:spcPts val="500"/>
              </a:spcAft>
            </a:pPr>
            <a:r>
              <a:rPr lang="en-US">
                <a:solidFill>
                  <a:schemeClr val="tx1"/>
                </a:solidFill>
              </a:rPr>
              <a:t>Part four of KCSIE covers the management of safeguarding concerns and allegations made about staff. It outlines two levels of allegations and/or concerns:</a:t>
            </a:r>
          </a:p>
          <a:p>
            <a:pPr marL="342900" indent="-342900" algn="just">
              <a:lnSpc>
                <a:spcPct val="114000"/>
              </a:lnSpc>
              <a:spcBef>
                <a:spcPts val="500"/>
              </a:spcBef>
              <a:buFont typeface="+mj-lt"/>
              <a:buAutoNum type="arabicPeriod"/>
            </a:pPr>
            <a:r>
              <a:rPr lang="en-US">
                <a:solidFill>
                  <a:schemeClr val="tx1"/>
                </a:solidFill>
              </a:rPr>
              <a:t>Allegations that may meet the harm threshold</a:t>
            </a:r>
          </a:p>
          <a:p>
            <a:pPr marL="342900" indent="-342900" algn="just">
              <a:lnSpc>
                <a:spcPct val="114000"/>
              </a:lnSpc>
              <a:spcBef>
                <a:spcPts val="0"/>
              </a:spcBef>
              <a:spcAft>
                <a:spcPts val="500"/>
              </a:spcAft>
              <a:buFont typeface="+mj-lt"/>
              <a:buAutoNum type="arabicPeriod"/>
            </a:pPr>
            <a:r>
              <a:rPr lang="en-US">
                <a:solidFill>
                  <a:schemeClr val="tx1"/>
                </a:solidFill>
              </a:rPr>
              <a:t>Allegations and/or concerns that do not meet the harm threshold</a:t>
            </a:r>
          </a:p>
          <a:p>
            <a:pPr algn="just">
              <a:lnSpc>
                <a:spcPct val="114000"/>
              </a:lnSpc>
              <a:spcBef>
                <a:spcPts val="500"/>
              </a:spcBef>
              <a:spcAft>
                <a:spcPts val="500"/>
              </a:spcAft>
            </a:pPr>
            <a:r>
              <a:rPr lang="en-US">
                <a:solidFill>
                  <a:schemeClr val="tx1"/>
                </a:solidFill>
              </a:rPr>
              <a:t>The guidance for allegations that may meet the harm threshold should be followed where it is alleged that anyone working in the school has:</a:t>
            </a:r>
          </a:p>
          <a:p>
            <a:pPr marL="285750" indent="-285750" algn="just">
              <a:lnSpc>
                <a:spcPct val="114000"/>
              </a:lnSpc>
              <a:spcBef>
                <a:spcPts val="500"/>
              </a:spcBef>
              <a:buFont typeface="Arial" panose="020B0604020202020204" pitchFamily="34" charset="0"/>
              <a:buChar char="•"/>
            </a:pPr>
            <a:r>
              <a:rPr lang="en-US">
                <a:solidFill>
                  <a:schemeClr val="tx1"/>
                </a:solidFill>
              </a:rPr>
              <a:t>Behaved in a way that has harmed a child, or may have harmed a child; and/or</a:t>
            </a:r>
          </a:p>
          <a:p>
            <a:pPr marL="285750" indent="-285750" algn="just">
              <a:lnSpc>
                <a:spcPct val="114000"/>
              </a:lnSpc>
              <a:spcBef>
                <a:spcPts val="0"/>
              </a:spcBef>
              <a:buFont typeface="Arial" panose="020B0604020202020204" pitchFamily="34" charset="0"/>
              <a:buChar char="•"/>
            </a:pPr>
            <a:r>
              <a:rPr lang="en-US">
                <a:solidFill>
                  <a:schemeClr val="tx1"/>
                </a:solidFill>
              </a:rPr>
              <a:t>Possibly committed a criminal offence against or related to a child; and/or</a:t>
            </a:r>
          </a:p>
          <a:p>
            <a:pPr marL="285750" indent="-285750" algn="just">
              <a:lnSpc>
                <a:spcPct val="114000"/>
              </a:lnSpc>
              <a:spcBef>
                <a:spcPts val="0"/>
              </a:spcBef>
              <a:buFont typeface="Arial" panose="020B0604020202020204" pitchFamily="34" charset="0"/>
              <a:buChar char="•"/>
            </a:pPr>
            <a:r>
              <a:rPr lang="en-US">
                <a:solidFill>
                  <a:schemeClr val="tx1"/>
                </a:solidFill>
              </a:rPr>
              <a:t>Behaved towards a child or children in a way that indicates they may pose a risk of harm to children; and/or</a:t>
            </a:r>
          </a:p>
          <a:p>
            <a:pPr marL="285750" indent="-285750" algn="just">
              <a:lnSpc>
                <a:spcPct val="114000"/>
              </a:lnSpc>
              <a:spcBef>
                <a:spcPts val="0"/>
              </a:spcBef>
              <a:spcAft>
                <a:spcPts val="500"/>
              </a:spcAft>
              <a:buFont typeface="Arial" panose="020B0604020202020204" pitchFamily="34" charset="0"/>
              <a:buChar char="•"/>
            </a:pPr>
            <a:r>
              <a:rPr lang="en-US">
                <a:solidFill>
                  <a:schemeClr val="tx1"/>
                </a:solidFill>
              </a:rPr>
              <a:t>Behaved or may have behaved in a way that indicates they may not be suitable to work with children.</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481427"/>
            <a:ext cx="10604500" cy="711269"/>
          </a:xfrm>
        </p:spPr>
        <p:txBody>
          <a:bodyPr/>
          <a:lstStyle/>
          <a:p>
            <a:pPr algn="l">
              <a:lnSpc>
                <a:spcPct val="100000"/>
              </a:lnSpc>
            </a:pPr>
            <a:r>
              <a:rPr lang="en-US" sz="2800" b="1">
                <a:solidFill>
                  <a:schemeClr val="tx1"/>
                </a:solidFill>
              </a:rPr>
              <a:t>Part four: Safeguarding concerns and allegations</a:t>
            </a:r>
            <a:endParaRPr lang="en-GB" sz="2800" b="1">
              <a:solidFill>
                <a:schemeClr val="tx1"/>
              </a:solidFill>
            </a:endParaRPr>
          </a:p>
        </p:txBody>
      </p:sp>
    </p:spTree>
    <p:extLst>
      <p:ext uri="{BB962C8B-B14F-4D97-AF65-F5344CB8AC3E}">
        <p14:creationId xmlns:p14="http://schemas.microsoft.com/office/powerpoint/2010/main" val="3732940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152939"/>
            <a:ext cx="10800000" cy="5223634"/>
          </a:xfrm>
        </p:spPr>
        <p:txBody>
          <a:bodyPr>
            <a:normAutofit/>
          </a:bodyPr>
          <a:lstStyle/>
          <a:p>
            <a:pPr algn="just">
              <a:lnSpc>
                <a:spcPct val="114000"/>
              </a:lnSpc>
              <a:spcBef>
                <a:spcPts val="500"/>
              </a:spcBef>
              <a:spcAft>
                <a:spcPts val="500"/>
              </a:spcAft>
            </a:pPr>
            <a:r>
              <a:rPr lang="en-US">
                <a:solidFill>
                  <a:schemeClr val="tx1"/>
                </a:solidFill>
              </a:rPr>
              <a:t>Policies and procedures should clearly set out who allegations should be reported to and that this should be done without delay. A ‘case manager’ will lead any investigation. This will be the headteacher, or, where the headteacher is the subject of an allegation, the DCEO. </a:t>
            </a:r>
          </a:p>
          <a:p>
            <a:pPr algn="just">
              <a:lnSpc>
                <a:spcPct val="114000"/>
              </a:lnSpc>
              <a:spcBef>
                <a:spcPts val="500"/>
              </a:spcBef>
              <a:spcAft>
                <a:spcPts val="500"/>
              </a:spcAft>
            </a:pPr>
            <a:r>
              <a:rPr lang="en-US">
                <a:solidFill>
                  <a:schemeClr val="tx1"/>
                </a:solidFill>
              </a:rPr>
              <a:t>Policies and processes should be in place to deal with concerns and allegations which do not meet the harm threshold, known as ‘low-level concerns’. A low-level concern is any concern that an adult working in or on behalf of the school may have acted in a way that:</a:t>
            </a:r>
          </a:p>
          <a:p>
            <a:pPr marL="285750" indent="-285750" algn="just">
              <a:lnSpc>
                <a:spcPct val="114000"/>
              </a:lnSpc>
              <a:spcBef>
                <a:spcPts val="500"/>
              </a:spcBef>
              <a:buFont typeface="Arial" panose="020B0604020202020204" pitchFamily="34" charset="0"/>
              <a:buChar char="•"/>
            </a:pPr>
            <a:r>
              <a:rPr lang="en-US">
                <a:solidFill>
                  <a:schemeClr val="tx1"/>
                </a:solidFill>
              </a:rPr>
              <a:t>Is inconsistent with the Staff Code of Conduct, including inappropriate conduct outside of work.</a:t>
            </a:r>
          </a:p>
          <a:p>
            <a:pPr marL="285750" indent="-285750" algn="just">
              <a:lnSpc>
                <a:spcPct val="114000"/>
              </a:lnSpc>
              <a:spcBef>
                <a:spcPts val="0"/>
              </a:spcBef>
              <a:spcAft>
                <a:spcPts val="500"/>
              </a:spcAft>
              <a:buFont typeface="Arial" panose="020B0604020202020204" pitchFamily="34" charset="0"/>
              <a:buChar char="•"/>
            </a:pPr>
            <a:r>
              <a:rPr lang="en-US">
                <a:solidFill>
                  <a:schemeClr val="tx1"/>
                </a:solidFill>
              </a:rPr>
              <a:t>Does not meet the harm threshold or is otherwise not serious enough to consider a referral to the LA designated officer.</a:t>
            </a:r>
          </a:p>
          <a:p>
            <a:pPr algn="just">
              <a:lnSpc>
                <a:spcPct val="114000"/>
              </a:lnSpc>
              <a:spcBef>
                <a:spcPts val="500"/>
              </a:spcBef>
              <a:spcAft>
                <a:spcPts val="500"/>
              </a:spcAft>
            </a:pPr>
            <a:r>
              <a:rPr lang="en-US">
                <a:solidFill>
                  <a:schemeClr val="tx1"/>
                </a:solidFill>
              </a:rPr>
              <a:t>All low-level concerns should be shared responsibly with the right person, and recorded and dealt with appropriately. </a:t>
            </a:r>
          </a:p>
          <a:p>
            <a:pPr algn="just">
              <a:lnSpc>
                <a:spcPct val="114000"/>
              </a:lnSpc>
              <a:spcBef>
                <a:spcPts val="500"/>
              </a:spcBef>
              <a:spcAft>
                <a:spcPts val="500"/>
              </a:spcAft>
            </a:pPr>
            <a:r>
              <a:rPr lang="en-US">
                <a:solidFill>
                  <a:schemeClr val="tx1"/>
                </a:solidFill>
              </a:rPr>
              <a:t>Our Trust policy clearly sets out the Trust stance on this. The Trust has also produced some documentation to be used when carrying out an investigation. </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696000" y="481427"/>
            <a:ext cx="10702250" cy="820599"/>
          </a:xfrm>
        </p:spPr>
        <p:txBody>
          <a:bodyPr/>
          <a:lstStyle/>
          <a:p>
            <a:pPr algn="l">
              <a:lnSpc>
                <a:spcPct val="100000"/>
              </a:lnSpc>
            </a:pPr>
            <a:r>
              <a:rPr lang="en-US" sz="2800" b="1">
                <a:solidFill>
                  <a:schemeClr val="tx1"/>
                </a:solidFill>
              </a:rPr>
              <a:t>Part four: Safeguarding concerns and allegations</a:t>
            </a:r>
            <a:endParaRPr lang="en-GB" sz="2800" b="1">
              <a:solidFill>
                <a:schemeClr val="tx1"/>
              </a:solidFill>
            </a:endParaRPr>
          </a:p>
        </p:txBody>
      </p:sp>
    </p:spTree>
    <p:extLst>
      <p:ext uri="{BB962C8B-B14F-4D97-AF65-F5344CB8AC3E}">
        <p14:creationId xmlns:p14="http://schemas.microsoft.com/office/powerpoint/2010/main" val="4176753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3AB4F8-366A-8232-8FB2-D0B70B4763DE}"/>
              </a:ext>
            </a:extLst>
          </p:cNvPr>
          <p:cNvSpPr>
            <a:spLocks noGrp="1"/>
          </p:cNvSpPr>
          <p:nvPr>
            <p:ph type="body" sz="quarter" idx="14"/>
          </p:nvPr>
        </p:nvSpPr>
        <p:spPr>
          <a:xfrm>
            <a:off x="651013" y="1162879"/>
            <a:ext cx="11044100" cy="4699760"/>
          </a:xfrm>
        </p:spPr>
        <p:txBody>
          <a:bodyPr>
            <a:normAutofit/>
          </a:bodyPr>
          <a:lstStyle/>
          <a:p>
            <a:r>
              <a:rPr lang="en-GB"/>
              <a:t>The term ‘low-level’ concern does not mean that it is insignificant. A low-level concern is any concern – no matter how small, and even if no more than causing a sense of unease or a ‘nagging doubt’ - that an adult working in or on behalf of the school or college may have acted in a way that: </a:t>
            </a:r>
          </a:p>
          <a:p>
            <a:r>
              <a:rPr lang="en-GB"/>
              <a:t>• is inconsistent with the staff code of conduct, including inappropriate conduct outside of work and</a:t>
            </a:r>
          </a:p>
          <a:p>
            <a:r>
              <a:rPr lang="en-GB"/>
              <a:t> • does not meet the harm threshold or is otherwise not serious enough to consider a referral to the LADO. </a:t>
            </a:r>
          </a:p>
          <a:p>
            <a:r>
              <a:rPr lang="en-GB"/>
              <a:t>Examples of such behaviour could include, but are not limited to: </a:t>
            </a:r>
          </a:p>
          <a:p>
            <a:r>
              <a:rPr lang="en-GB"/>
              <a:t>• being over friendly with children</a:t>
            </a:r>
          </a:p>
          <a:p>
            <a:r>
              <a:rPr lang="en-GB"/>
              <a:t> • having favourites</a:t>
            </a:r>
          </a:p>
          <a:p>
            <a:r>
              <a:rPr lang="en-GB"/>
              <a:t> • taking photographs of children on their mobile phone, contrary to school policy </a:t>
            </a:r>
          </a:p>
          <a:p>
            <a:r>
              <a:rPr lang="en-GB"/>
              <a:t>• engaging with a child on a one-to-one basis in a secluded area or behind a closed door, or</a:t>
            </a:r>
          </a:p>
          <a:p>
            <a:r>
              <a:rPr lang="en-GB"/>
              <a:t> • humiliating pupils. </a:t>
            </a:r>
          </a:p>
          <a:p>
            <a:r>
              <a:rPr lang="en-GB">
                <a:cs typeface="Calibri"/>
              </a:rPr>
              <a:t>Paragraph 425 of KCSIE relates to this. </a:t>
            </a:r>
            <a:endParaRPr lang="en-GB"/>
          </a:p>
        </p:txBody>
      </p:sp>
      <p:sp>
        <p:nvSpPr>
          <p:cNvPr id="3" name="Text Placeholder 2">
            <a:extLst>
              <a:ext uri="{FF2B5EF4-FFF2-40B4-BE49-F238E27FC236}">
                <a16:creationId xmlns:a16="http://schemas.microsoft.com/office/drawing/2014/main" id="{A75B311C-A3F6-FA3F-EC60-3363CE1EC707}"/>
              </a:ext>
            </a:extLst>
          </p:cNvPr>
          <p:cNvSpPr>
            <a:spLocks noGrp="1"/>
          </p:cNvSpPr>
          <p:nvPr>
            <p:ph type="body" sz="quarter" idx="15"/>
          </p:nvPr>
        </p:nvSpPr>
        <p:spPr>
          <a:xfrm>
            <a:off x="601317" y="526775"/>
            <a:ext cx="11093796" cy="730526"/>
          </a:xfrm>
        </p:spPr>
        <p:txBody>
          <a:bodyPr/>
          <a:lstStyle/>
          <a:p>
            <a:pPr algn="l"/>
            <a:r>
              <a:rPr lang="en-GB" dirty="0">
                <a:solidFill>
                  <a:schemeClr val="tx1"/>
                </a:solidFill>
              </a:rPr>
              <a:t>What’s new in KCSIE 2022 ? </a:t>
            </a:r>
          </a:p>
        </p:txBody>
      </p:sp>
    </p:spTree>
    <p:extLst>
      <p:ext uri="{BB962C8B-B14F-4D97-AF65-F5344CB8AC3E}">
        <p14:creationId xmlns:p14="http://schemas.microsoft.com/office/powerpoint/2010/main" val="403585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FA5F9-E85A-B50E-30C7-9674575D82C6}"/>
              </a:ext>
            </a:extLst>
          </p:cNvPr>
          <p:cNvSpPr>
            <a:spLocks noGrp="1"/>
          </p:cNvSpPr>
          <p:nvPr>
            <p:ph type="body" sz="quarter" idx="14"/>
          </p:nvPr>
        </p:nvSpPr>
        <p:spPr>
          <a:xfrm>
            <a:off x="715617" y="958543"/>
            <a:ext cx="10979496" cy="5114334"/>
          </a:xfrm>
        </p:spPr>
        <p:txBody>
          <a:bodyPr>
            <a:noAutofit/>
          </a:bodyPr>
          <a:lstStyle/>
          <a:p>
            <a:endParaRPr lang="en-GB" sz="1400"/>
          </a:p>
          <a:p>
            <a:r>
              <a:rPr lang="en-GB" sz="2000">
                <a:cs typeface="Calibri"/>
              </a:rPr>
              <a:t>The Guidance has also been updated to ensure that there is additional clarity about learning lessons from all allegations,  they should include all cases not just those that have been substantiated. Leaders should always make sure that they review any incident and ensure that they ensure that appropriate steps are put in place to learn from this.  </a:t>
            </a:r>
            <a:endParaRPr lang="en-US" sz="2000">
              <a:cs typeface="Calibri"/>
            </a:endParaRPr>
          </a:p>
          <a:p>
            <a:r>
              <a:rPr lang="en-GB" sz="2000">
                <a:cs typeface="Calibri"/>
              </a:rPr>
              <a:t>Paragraphs 432 and 434 are new and provide greater clarity about dealing with low level concerns. Paragraph 432 states that schools and colleges should ensure that their low-level concerns policy contains a procedure for sharing confidentially such concerns which is clear, easy to understand and implement. It states that the headteacher/principal should be the ultimate decision maker in respect of all low-level concerns</a:t>
            </a:r>
            <a:endParaRPr lang="en-US" sz="2000">
              <a:cs typeface="Calibri"/>
            </a:endParaRPr>
          </a:p>
          <a:p>
            <a:r>
              <a:rPr lang="en-GB" sz="2000">
                <a:cs typeface="Calibri"/>
              </a:rPr>
              <a:t>Paragraph 434 states that if schools and colleges are in any doubt as to whether the information which has been shared about a member of staff as a low-level concern meets the harm threshold, they should consult with their LADO.</a:t>
            </a:r>
          </a:p>
          <a:p>
            <a:endParaRPr lang="en-GB" sz="2000">
              <a:cs typeface="Calibri"/>
            </a:endParaRPr>
          </a:p>
          <a:p>
            <a:r>
              <a:rPr lang="en-GB" sz="2000">
                <a:cs typeface="Calibri"/>
              </a:rPr>
              <a:t>Question for SLT’s ? When there is an allegation made, how do you as a SLT reflect on this and consider what additional changes need to be made to ensure that full learning is made ? </a:t>
            </a:r>
            <a:endParaRPr lang="en-GB" sz="2000"/>
          </a:p>
        </p:txBody>
      </p:sp>
      <p:sp>
        <p:nvSpPr>
          <p:cNvPr id="3" name="Text Placeholder 2">
            <a:extLst>
              <a:ext uri="{FF2B5EF4-FFF2-40B4-BE49-F238E27FC236}">
                <a16:creationId xmlns:a16="http://schemas.microsoft.com/office/drawing/2014/main" id="{863CC258-7447-B457-6EC1-C943C0F1276B}"/>
              </a:ext>
            </a:extLst>
          </p:cNvPr>
          <p:cNvSpPr>
            <a:spLocks noGrp="1"/>
          </p:cNvSpPr>
          <p:nvPr>
            <p:ph type="body" sz="quarter" idx="15"/>
          </p:nvPr>
        </p:nvSpPr>
        <p:spPr>
          <a:xfrm>
            <a:off x="715617" y="479273"/>
            <a:ext cx="10979496" cy="554946"/>
          </a:xfrm>
        </p:spPr>
        <p:txBody>
          <a:bodyPr/>
          <a:lstStyle/>
          <a:p>
            <a:pPr algn="l"/>
            <a:r>
              <a:rPr lang="en-GB">
                <a:solidFill>
                  <a:schemeClr val="tx1"/>
                </a:solidFill>
              </a:rPr>
              <a:t>What’s new in KCSIE 2022?</a:t>
            </a:r>
          </a:p>
        </p:txBody>
      </p:sp>
    </p:spTree>
    <p:extLst>
      <p:ext uri="{BB962C8B-B14F-4D97-AF65-F5344CB8AC3E}">
        <p14:creationId xmlns:p14="http://schemas.microsoft.com/office/powerpoint/2010/main" val="1899416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058518"/>
            <a:ext cx="10800000" cy="5318056"/>
          </a:xfrm>
        </p:spPr>
        <p:txBody>
          <a:bodyPr/>
          <a:lstStyle/>
          <a:p>
            <a:pPr algn="just">
              <a:lnSpc>
                <a:spcPct val="114000"/>
              </a:lnSpc>
              <a:spcBef>
                <a:spcPts val="500"/>
              </a:spcBef>
              <a:spcAft>
                <a:spcPts val="500"/>
              </a:spcAft>
            </a:pPr>
            <a:r>
              <a:rPr lang="en-US">
                <a:solidFill>
                  <a:schemeClr val="tx1"/>
                </a:solidFill>
              </a:rPr>
              <a:t>This has been updated and the Annexes have been moved around. </a:t>
            </a:r>
          </a:p>
          <a:p>
            <a:pPr marL="285750" indent="-285750" algn="just">
              <a:lnSpc>
                <a:spcPct val="114000"/>
              </a:lnSpc>
              <a:spcBef>
                <a:spcPts val="500"/>
              </a:spcBef>
              <a:spcAft>
                <a:spcPts val="500"/>
              </a:spcAft>
              <a:buFont typeface="Arial" panose="020B0604020202020204" pitchFamily="34" charset="0"/>
              <a:buChar char="•"/>
            </a:pPr>
            <a:r>
              <a:rPr lang="en-US">
                <a:solidFill>
                  <a:schemeClr val="tx1"/>
                </a:solidFill>
              </a:rPr>
              <a:t>Annex A is a condensed version of Part one KCSIE. It can be provided, instead of Part one, to staff who do not directly work with children, if decided by the governing board.</a:t>
            </a:r>
          </a:p>
          <a:p>
            <a:pPr marL="285750" indent="-285750" algn="just">
              <a:lnSpc>
                <a:spcPct val="114000"/>
              </a:lnSpc>
              <a:spcBef>
                <a:spcPts val="500"/>
              </a:spcBef>
              <a:spcAft>
                <a:spcPts val="500"/>
              </a:spcAft>
              <a:buFont typeface="Arial" panose="020B0604020202020204" pitchFamily="34" charset="0"/>
              <a:buChar char="•"/>
            </a:pPr>
            <a:r>
              <a:rPr lang="en-US">
                <a:solidFill>
                  <a:schemeClr val="tx1"/>
                </a:solidFill>
              </a:rPr>
              <a:t>Annex B contains additional information about specific forms of abuse and other safeguarding issues. School leaders and staff who work directly with children should read Annex B. </a:t>
            </a:r>
          </a:p>
          <a:p>
            <a:pPr marL="285750" indent="-285750" algn="just">
              <a:lnSpc>
                <a:spcPct val="114000"/>
              </a:lnSpc>
              <a:spcBef>
                <a:spcPts val="500"/>
              </a:spcBef>
              <a:spcAft>
                <a:spcPts val="500"/>
              </a:spcAft>
              <a:buFont typeface="Arial" panose="020B0604020202020204" pitchFamily="34" charset="0"/>
              <a:buChar char="•"/>
            </a:pPr>
            <a:r>
              <a:rPr lang="en-US">
                <a:solidFill>
                  <a:schemeClr val="tx1"/>
                </a:solidFill>
              </a:rPr>
              <a:t>Annex C covers the role of the DSL in depth, including that the DSL’s role to take lead responsibility for safeguarding should be explicit in their job description. DGAT has a draft JD for DSL’s which should be used. </a:t>
            </a:r>
          </a:p>
          <a:p>
            <a:pPr marL="285750" indent="-285750" algn="just">
              <a:lnSpc>
                <a:spcPct val="114000"/>
              </a:lnSpc>
              <a:spcBef>
                <a:spcPts val="500"/>
              </a:spcBef>
              <a:spcAft>
                <a:spcPts val="500"/>
              </a:spcAft>
              <a:buFont typeface="Arial" panose="020B0604020202020204" pitchFamily="34" charset="0"/>
              <a:buChar char="•"/>
            </a:pPr>
            <a:r>
              <a:rPr lang="en-US">
                <a:solidFill>
                  <a:schemeClr val="tx1"/>
                </a:solidFill>
              </a:rPr>
              <a:t>Annex D covers safeguarding children during exchange visits arranged by the school, and when </a:t>
            </a:r>
            <a:r>
              <a:rPr lang="en-US" err="1">
                <a:solidFill>
                  <a:schemeClr val="tx1"/>
                </a:solidFill>
              </a:rPr>
              <a:t>organising</a:t>
            </a:r>
            <a:r>
              <a:rPr lang="en-US">
                <a:solidFill>
                  <a:schemeClr val="tx1"/>
                </a:solidFill>
              </a:rPr>
              <a:t> the care and accommodation for a child with a host family in a homestay.</a:t>
            </a:r>
          </a:p>
          <a:p>
            <a:pPr marL="285750" indent="-285750" algn="just">
              <a:lnSpc>
                <a:spcPct val="114000"/>
              </a:lnSpc>
              <a:spcBef>
                <a:spcPts val="500"/>
              </a:spcBef>
              <a:spcAft>
                <a:spcPts val="500"/>
              </a:spcAft>
              <a:buFont typeface="Arial" panose="020B0604020202020204" pitchFamily="34" charset="0"/>
              <a:buChar char="•"/>
            </a:pPr>
            <a:r>
              <a:rPr lang="en-US">
                <a:solidFill>
                  <a:schemeClr val="tx1"/>
                </a:solidFill>
              </a:rPr>
              <a:t>Annex E is an insert of the government’s statutory guidance on the supervision of activity with children and regulated activity. </a:t>
            </a:r>
          </a:p>
          <a:p>
            <a:pPr marL="285750" indent="-285750" algn="just">
              <a:lnSpc>
                <a:spcPct val="114000"/>
              </a:lnSpc>
              <a:spcBef>
                <a:spcPts val="500"/>
              </a:spcBef>
              <a:spcAft>
                <a:spcPts val="500"/>
              </a:spcAft>
              <a:buFont typeface="Arial" panose="020B0604020202020204" pitchFamily="34" charset="0"/>
              <a:buChar char="•"/>
            </a:pPr>
            <a:r>
              <a:rPr lang="en-US">
                <a:solidFill>
                  <a:schemeClr val="tx1"/>
                </a:solidFill>
              </a:rPr>
              <a:t>Annex F of KCSIE is a table signposting the substantive changes to KCSIE since the previous version.</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347870"/>
            <a:ext cx="10604500" cy="750404"/>
          </a:xfrm>
        </p:spPr>
        <p:txBody>
          <a:bodyPr/>
          <a:lstStyle/>
          <a:p>
            <a:pPr algn="l">
              <a:lnSpc>
                <a:spcPct val="100000"/>
              </a:lnSpc>
            </a:pPr>
            <a:r>
              <a:rPr lang="en-US" sz="2800" b="1">
                <a:solidFill>
                  <a:schemeClr val="tx1"/>
                </a:solidFill>
              </a:rPr>
              <a:t>Annexes</a:t>
            </a:r>
            <a:endParaRPr lang="en-GB" sz="2800" b="1">
              <a:solidFill>
                <a:schemeClr val="tx1"/>
              </a:solidFill>
            </a:endParaRPr>
          </a:p>
        </p:txBody>
      </p:sp>
    </p:spTree>
    <p:extLst>
      <p:ext uri="{BB962C8B-B14F-4D97-AF65-F5344CB8AC3E}">
        <p14:creationId xmlns:p14="http://schemas.microsoft.com/office/powerpoint/2010/main" val="319985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396449"/>
            <a:ext cx="10800000" cy="4457700"/>
          </a:xfrm>
        </p:spPr>
        <p:txBody>
          <a:bodyPr/>
          <a:lstStyle/>
          <a:p>
            <a:pPr algn="just">
              <a:lnSpc>
                <a:spcPct val="114000"/>
              </a:lnSpc>
              <a:spcBef>
                <a:spcPts val="500"/>
              </a:spcBef>
              <a:spcAft>
                <a:spcPts val="500"/>
              </a:spcAft>
            </a:pPr>
            <a:r>
              <a:rPr lang="en-US" dirty="0">
                <a:solidFill>
                  <a:schemeClr val="tx1"/>
                </a:solidFill>
              </a:rPr>
              <a:t>‘</a:t>
            </a:r>
            <a:r>
              <a:rPr lang="en-US" dirty="0">
                <a:solidFill>
                  <a:schemeClr val="tx1"/>
                </a:solidFill>
                <a:hlinkClick r:id="rId3">
                  <a:extLst>
                    <a:ext uri="{A12FA001-AC4F-418D-AE19-62706E023703}">
                      <ahyp:hlinkClr xmlns:ahyp="http://schemas.microsoft.com/office/drawing/2018/hyperlinkcolor" xmlns="" val="tx"/>
                    </a:ext>
                  </a:extLst>
                </a:hlinkClick>
              </a:rPr>
              <a:t>Keeping children safe in education 2022</a:t>
            </a:r>
            <a:r>
              <a:rPr lang="en-US" dirty="0">
                <a:solidFill>
                  <a:schemeClr val="tx1"/>
                </a:solidFill>
              </a:rPr>
              <a:t>’ (KCSIE) is statutory guidance from the DfE which schools must have regard to while carrying out their duties to safeguard and promote the welfare of children. It was published following a public consultation held in early 2022. </a:t>
            </a:r>
          </a:p>
          <a:p>
            <a:pPr algn="just">
              <a:lnSpc>
                <a:spcPct val="114000"/>
              </a:lnSpc>
              <a:spcBef>
                <a:spcPts val="500"/>
              </a:spcBef>
              <a:spcAft>
                <a:spcPts val="500"/>
              </a:spcAft>
            </a:pPr>
            <a:r>
              <a:rPr lang="en-US" dirty="0">
                <a:solidFill>
                  <a:schemeClr val="tx1"/>
                </a:solidFill>
              </a:rPr>
              <a:t>This is statutory guidance. From 1 September 2022, this guidance replaces the previous version of KCSIE released in 2021. </a:t>
            </a:r>
          </a:p>
          <a:p>
            <a:pPr algn="just">
              <a:lnSpc>
                <a:spcPct val="114000"/>
              </a:lnSpc>
              <a:spcBef>
                <a:spcPts val="500"/>
              </a:spcBef>
              <a:spcAft>
                <a:spcPts val="500"/>
              </a:spcAft>
            </a:pPr>
            <a:r>
              <a:rPr lang="en-US" dirty="0">
                <a:solidFill>
                  <a:schemeClr val="tx1"/>
                </a:solidFill>
              </a:rPr>
              <a:t>This guidance is applicable to all schools and colleges.  </a:t>
            </a:r>
          </a:p>
          <a:p>
            <a:pPr algn="just">
              <a:lnSpc>
                <a:spcPct val="114000"/>
              </a:lnSpc>
              <a:spcBef>
                <a:spcPts val="500"/>
              </a:spcBef>
              <a:spcAft>
                <a:spcPts val="500"/>
              </a:spcAft>
            </a:pPr>
            <a:r>
              <a:rPr lang="en-US" dirty="0">
                <a:solidFill>
                  <a:schemeClr val="tx1"/>
                </a:solidFill>
              </a:rPr>
              <a:t>Our Trust Safeguarding policy  and Code of Conduct as well as other associated documents have been updated in response to this latest guidance. All staff are also expected to have read and signed to say that they have understood these key documents. </a:t>
            </a:r>
            <a:endParaRPr lang="en-US" dirty="0">
              <a:solidFill>
                <a:schemeClr val="tx1"/>
              </a:solidFill>
              <a:cs typeface="Calibri"/>
            </a:endParaRP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793750" y="586409"/>
            <a:ext cx="10604500" cy="810039"/>
          </a:xfrm>
        </p:spPr>
        <p:txBody>
          <a:bodyPr/>
          <a:lstStyle/>
          <a:p>
            <a:pPr algn="l">
              <a:lnSpc>
                <a:spcPct val="100000"/>
              </a:lnSpc>
            </a:pPr>
            <a:r>
              <a:rPr lang="en-GB" sz="2800">
                <a:solidFill>
                  <a:schemeClr val="tx1"/>
                </a:solidFill>
              </a:rPr>
              <a:t>Key details </a:t>
            </a:r>
          </a:p>
        </p:txBody>
      </p:sp>
    </p:spTree>
    <p:extLst>
      <p:ext uri="{BB962C8B-B14F-4D97-AF65-F5344CB8AC3E}">
        <p14:creationId xmlns:p14="http://schemas.microsoft.com/office/powerpoint/2010/main" val="2787613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0">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0A8C-4A23-6521-E7F6-7DA7FAF1EA8A}"/>
              </a:ext>
            </a:extLst>
          </p:cNvPr>
          <p:cNvSpPr txBox="1">
            <a:spLocks noGrp="1"/>
          </p:cNvSpPr>
          <p:nvPr>
            <p:ph type="title"/>
          </p:nvPr>
        </p:nvSpPr>
        <p:spPr/>
        <p:txBody>
          <a:bodyPr anchorCtr="1"/>
          <a:lstStyle/>
          <a:p>
            <a:endParaRPr lang="en-GB"/>
          </a:p>
        </p:txBody>
      </p:sp>
      <p:pic>
        <p:nvPicPr>
          <p:cNvPr id="3" name="Content Placeholder 4" descr="Text, logo, company name&#10;&#10;Description automatically generated">
            <a:extLst>
              <a:ext uri="{FF2B5EF4-FFF2-40B4-BE49-F238E27FC236}">
                <a16:creationId xmlns:a16="http://schemas.microsoft.com/office/drawing/2014/main" id="{EA24178F-E1BA-D326-3396-1AF4D3F5D057}"/>
              </a:ext>
            </a:extLst>
          </p:cNvPr>
          <p:cNvPicPr>
            <a:picLocks noGrp="1" noChangeAspect="1"/>
          </p:cNvPicPr>
          <p:nvPr>
            <p:ph idx="1"/>
          </p:nvPr>
        </p:nvPicPr>
        <p:blipFill>
          <a:blip r:embed="rId3">
            <a:alphaModFix amt="99000"/>
          </a:blip>
          <a:stretch>
            <a:fillRect/>
          </a:stretch>
        </p:blipFill>
        <p:spPr>
          <a:xfrm>
            <a:off x="3861566" y="1690689"/>
            <a:ext cx="4468864" cy="326377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346752"/>
            <a:ext cx="10800000" cy="4561821"/>
          </a:xfrm>
        </p:spPr>
        <p:txBody>
          <a:bodyPr>
            <a:normAutofit lnSpcReduction="10000"/>
          </a:bodyPr>
          <a:lstStyle/>
          <a:p>
            <a:pPr algn="just">
              <a:lnSpc>
                <a:spcPct val="114000"/>
              </a:lnSpc>
              <a:spcBef>
                <a:spcPts val="500"/>
              </a:spcBef>
              <a:spcAft>
                <a:spcPts val="500"/>
              </a:spcAft>
            </a:pPr>
            <a:r>
              <a:rPr lang="en-US">
                <a:solidFill>
                  <a:schemeClr val="tx1"/>
                </a:solidFill>
              </a:rPr>
              <a:t>Part one of KCSIE covers what staff need to know, do, and look out for in relation to safeguarding, including if they have concerns related to a child, a member of staff, or their setting’s safeguarding practices. All staff are expected to read Part 1 and Annex A.  Staff are required to sign to say that they have read and understood this at the start of the term and this is then shared with the central team to ensure that across the Trust all staff have read and understood this latest guidance.</a:t>
            </a:r>
          </a:p>
          <a:p>
            <a:pPr algn="just">
              <a:lnSpc>
                <a:spcPct val="114000"/>
              </a:lnSpc>
              <a:spcBef>
                <a:spcPts val="500"/>
              </a:spcBef>
              <a:spcAft>
                <a:spcPts val="500"/>
              </a:spcAft>
            </a:pPr>
            <a:r>
              <a:rPr lang="en-US">
                <a:solidFill>
                  <a:schemeClr val="tx1"/>
                </a:solidFill>
              </a:rPr>
              <a:t>Safeguarding and promoting the welfare of children is everyone’s responsibility, and Trust schools should make sure their approach to safeguarding is child-</a:t>
            </a:r>
            <a:r>
              <a:rPr lang="en-GB">
                <a:solidFill>
                  <a:schemeClr val="tx1"/>
                </a:solidFill>
              </a:rPr>
              <a:t>centred</a:t>
            </a:r>
            <a:r>
              <a:rPr lang="en-US">
                <a:solidFill>
                  <a:schemeClr val="tx1"/>
                </a:solidFill>
              </a:rPr>
              <a:t>, meaning that they should consider, at all times, what is in the best interest of the child. Professional curiosity leading all concerns and discussions about the child. </a:t>
            </a:r>
          </a:p>
          <a:p>
            <a:pPr algn="just">
              <a:lnSpc>
                <a:spcPct val="114000"/>
              </a:lnSpc>
              <a:spcBef>
                <a:spcPts val="500"/>
              </a:spcBef>
              <a:spcAft>
                <a:spcPts val="500"/>
              </a:spcAft>
            </a:pPr>
            <a:r>
              <a:rPr lang="en-US">
                <a:solidFill>
                  <a:schemeClr val="tx1"/>
                </a:solidFill>
              </a:rPr>
              <a:t>Teachers, including headteachers, have a specific responsibility to safeguard children’s wellbeing and maintain public trust in the teaching profession as part of their professional duties, in line with the ‘Teachers’ Standards’.</a:t>
            </a:r>
            <a:endParaRPr lang="en-US">
              <a:solidFill>
                <a:schemeClr val="tx1"/>
              </a:solidFill>
              <a:cs typeface="Calibri"/>
            </a:endParaRPr>
          </a:p>
          <a:p>
            <a:pPr algn="just">
              <a:lnSpc>
                <a:spcPct val="114000"/>
              </a:lnSpc>
              <a:spcBef>
                <a:spcPts val="500"/>
              </a:spcBef>
              <a:spcAft>
                <a:spcPts val="500"/>
              </a:spcAft>
            </a:pPr>
            <a:r>
              <a:rPr lang="en-US">
                <a:solidFill>
                  <a:schemeClr val="tx1"/>
                </a:solidFill>
              </a:rPr>
              <a:t>Every school has a DSL, and deputy DSL’s who will lead on safeguarding and support staff with their duties.</a:t>
            </a:r>
          </a:p>
          <a:p>
            <a:pPr algn="just">
              <a:lnSpc>
                <a:spcPct val="114000"/>
              </a:lnSpc>
              <a:spcBef>
                <a:spcPts val="500"/>
              </a:spcBef>
              <a:spcAft>
                <a:spcPts val="500"/>
              </a:spcAft>
            </a:pPr>
            <a:r>
              <a:rPr lang="en-GB">
                <a:solidFill>
                  <a:schemeClr val="tx1"/>
                </a:solidFill>
              </a:rPr>
              <a:t>The DCEO has executive responsibility for Safeguarding across the Trust. The Venerable Hilary Dawson, COT is the Trustee responsible for Safeguarding. </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696000" y="581440"/>
            <a:ext cx="10702250" cy="705678"/>
          </a:xfrm>
        </p:spPr>
        <p:txBody>
          <a:bodyPr/>
          <a:lstStyle/>
          <a:p>
            <a:pPr algn="l">
              <a:lnSpc>
                <a:spcPct val="100000"/>
              </a:lnSpc>
            </a:pPr>
            <a:r>
              <a:rPr lang="en-US" sz="2800" b="1">
                <a:solidFill>
                  <a:schemeClr val="tx1"/>
                </a:solidFill>
              </a:rPr>
              <a:t>Part one: Safeguarding information for all staff </a:t>
            </a:r>
            <a:r>
              <a:rPr lang="en-GB" sz="2800" b="1">
                <a:solidFill>
                  <a:schemeClr val="tx1"/>
                </a:solidFill>
              </a:rPr>
              <a:t> </a:t>
            </a:r>
          </a:p>
        </p:txBody>
      </p:sp>
    </p:spTree>
    <p:extLst>
      <p:ext uri="{BB962C8B-B14F-4D97-AF65-F5344CB8AC3E}">
        <p14:creationId xmlns:p14="http://schemas.microsoft.com/office/powerpoint/2010/main" val="317385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C631-6EBF-400A-9079-93D6961E779D}"/>
              </a:ext>
            </a:extLst>
          </p:cNvPr>
          <p:cNvSpPr>
            <a:spLocks noGrp="1"/>
          </p:cNvSpPr>
          <p:nvPr>
            <p:ph type="title"/>
          </p:nvPr>
        </p:nvSpPr>
        <p:spPr/>
        <p:txBody>
          <a:bodyPr>
            <a:normAutofit/>
          </a:bodyPr>
          <a:lstStyle/>
          <a:p>
            <a:pPr>
              <a:defRPr/>
            </a:pPr>
            <a:r>
              <a:rPr lang="en-GB" sz="2200" b="1">
                <a:latin typeface="+mn-lt"/>
              </a:rPr>
              <a:t>When you have concerns about children, what could be going wrong for them?</a:t>
            </a:r>
          </a:p>
        </p:txBody>
      </p:sp>
      <p:sp>
        <p:nvSpPr>
          <p:cNvPr id="13315" name="Content Placeholder 2">
            <a:extLst>
              <a:ext uri="{FF2B5EF4-FFF2-40B4-BE49-F238E27FC236}">
                <a16:creationId xmlns:a16="http://schemas.microsoft.com/office/drawing/2014/main" id="{7BD62B1A-E7A8-4039-84F1-6CC4EBFD99E1}"/>
              </a:ext>
            </a:extLst>
          </p:cNvPr>
          <p:cNvSpPr>
            <a:spLocks noGrp="1"/>
          </p:cNvSpPr>
          <p:nvPr>
            <p:ph idx="1"/>
          </p:nvPr>
        </p:nvSpPr>
        <p:spPr/>
        <p:txBody>
          <a:bodyPr/>
          <a:lstStyle/>
          <a:p>
            <a:endParaRPr lang="en-GB" altLang="en-US" sz="4000"/>
          </a:p>
          <a:p>
            <a:r>
              <a:rPr lang="en-GB" altLang="en-US"/>
              <a:t>At home?</a:t>
            </a:r>
          </a:p>
          <a:p>
            <a:r>
              <a:rPr lang="en-GB" altLang="en-US"/>
              <a:t>At school?</a:t>
            </a:r>
          </a:p>
          <a:p>
            <a:r>
              <a:rPr lang="en-GB" altLang="en-US"/>
              <a:t>Outside home and school?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1853-54B4-4637-BE3E-9520A830ED3C}"/>
              </a:ext>
            </a:extLst>
          </p:cNvPr>
          <p:cNvSpPr>
            <a:spLocks noGrp="1"/>
          </p:cNvSpPr>
          <p:nvPr>
            <p:ph type="title"/>
          </p:nvPr>
        </p:nvSpPr>
        <p:spPr/>
        <p:txBody>
          <a:bodyPr>
            <a:noAutofit/>
          </a:bodyPr>
          <a:lstStyle/>
          <a:p>
            <a:pPr>
              <a:defRPr/>
            </a:pPr>
            <a:r>
              <a:rPr lang="en-GB" sz="3600" b="1"/>
              <a:t>Adverse Childhood Experiences (ACEs)</a:t>
            </a:r>
          </a:p>
        </p:txBody>
      </p:sp>
      <p:sp>
        <p:nvSpPr>
          <p:cNvPr id="15363" name="Slide Number Placeholder 2">
            <a:extLst>
              <a:ext uri="{FF2B5EF4-FFF2-40B4-BE49-F238E27FC236}">
                <a16:creationId xmlns:a16="http://schemas.microsoft.com/office/drawing/2014/main" id="{505274B2-4304-4277-8786-C83AEB96A148}"/>
              </a:ext>
            </a:extLst>
          </p:cNvPr>
          <p:cNvSpPr>
            <a:spLocks noGrp="1" noChangeArrowheads="1"/>
          </p:cNvSpPr>
          <p:nvPr>
            <p:ph type="sldNum" sz="quarter" idx="4294967295"/>
          </p:nvPr>
        </p:nvSpPr>
        <p:spPr bwMode="auto">
          <a:xfrm>
            <a:off x="8623300" y="6356351"/>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730250" indent="-1825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004888" indent="-1825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1187450" indent="-136525">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16446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1018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25590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0162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fld id="{3D30984D-C370-4CA9-820E-CB56598CC7FA}" type="slidenum">
              <a:rPr lang="en-GB" altLang="en-US" sz="1200">
                <a:solidFill>
                  <a:srgbClr val="898989"/>
                </a:solidFill>
                <a:latin typeface="Tahoma" panose="020B0604030504040204" pitchFamily="34" charset="0"/>
              </a:rPr>
              <a:pPr algn="r" eaLnBrk="1" hangingPunct="1">
                <a:spcBef>
                  <a:spcPct val="0"/>
                </a:spcBef>
                <a:buClrTx/>
                <a:buSzTx/>
                <a:buFontTx/>
                <a:buNone/>
              </a:pPr>
              <a:t>7</a:t>
            </a:fld>
            <a:endParaRPr lang="en-GB" altLang="en-US" sz="1200">
              <a:solidFill>
                <a:srgbClr val="898989"/>
              </a:solidFill>
              <a:latin typeface="Tahoma" panose="020B0604030504040204" pitchFamily="34" charset="0"/>
            </a:endParaRPr>
          </a:p>
        </p:txBody>
      </p:sp>
      <p:sp>
        <p:nvSpPr>
          <p:cNvPr id="4" name="Text Box 8">
            <a:extLst>
              <a:ext uri="{FF2B5EF4-FFF2-40B4-BE49-F238E27FC236}">
                <a16:creationId xmlns:a16="http://schemas.microsoft.com/office/drawing/2014/main" id="{493B227C-6CD0-4013-A5D0-5889C5F08F10}"/>
              </a:ext>
            </a:extLst>
          </p:cNvPr>
          <p:cNvSpPr txBox="1">
            <a:spLocks noChangeArrowheads="1"/>
          </p:cNvSpPr>
          <p:nvPr/>
        </p:nvSpPr>
        <p:spPr bwMode="auto">
          <a:xfrm>
            <a:off x="954157" y="1700213"/>
            <a:ext cx="9324906" cy="4958280"/>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GB" sz="2550" dirty="0">
                <a:latin typeface="Calibri"/>
                <a:ea typeface="Calibri"/>
                <a:cs typeface="Calibri"/>
              </a:rPr>
              <a:t>Include…</a:t>
            </a:r>
          </a:p>
          <a:p>
            <a:pPr marL="415925" indent="-415925">
              <a:defRPr/>
            </a:pPr>
            <a:r>
              <a:rPr lang="en-GB" sz="2550" dirty="0">
                <a:latin typeface="Calibri"/>
                <a:ea typeface="Calibri"/>
                <a:cs typeface="Calibri"/>
              </a:rPr>
              <a:t>Domestic abuse</a:t>
            </a:r>
          </a:p>
          <a:p>
            <a:pPr marL="415925" indent="-415925">
              <a:defRPr/>
            </a:pPr>
            <a:r>
              <a:rPr lang="en-GB" sz="2550" dirty="0">
                <a:latin typeface="Calibri"/>
                <a:ea typeface="Calibri"/>
                <a:cs typeface="Calibri"/>
              </a:rPr>
              <a:t>Parental separation through divorce or separation</a:t>
            </a:r>
          </a:p>
          <a:p>
            <a:pPr marL="415925" indent="-415925">
              <a:defRPr/>
            </a:pPr>
            <a:r>
              <a:rPr lang="en-GB" sz="2550" dirty="0">
                <a:latin typeface="Calibri"/>
                <a:ea typeface="Calibri"/>
                <a:cs typeface="Calibri"/>
              </a:rPr>
              <a:t>A parent with a mental health condition</a:t>
            </a:r>
          </a:p>
          <a:p>
            <a:pPr marL="415925" indent="-415925">
              <a:defRPr/>
            </a:pPr>
            <a:r>
              <a:rPr lang="en-GB" sz="2550" dirty="0">
                <a:latin typeface="Calibri"/>
                <a:ea typeface="Calibri"/>
                <a:cs typeface="Calibri"/>
              </a:rPr>
              <a:t>Being the victim of abuse (physical, sexual and/or emotional) or neglect</a:t>
            </a:r>
          </a:p>
          <a:p>
            <a:pPr marL="415925" indent="-415925">
              <a:defRPr/>
            </a:pPr>
            <a:r>
              <a:rPr lang="en-GB" sz="2550" dirty="0">
                <a:latin typeface="Calibri"/>
                <a:ea typeface="Calibri"/>
                <a:cs typeface="Calibri"/>
              </a:rPr>
              <a:t>A member of the household being in prison</a:t>
            </a:r>
          </a:p>
          <a:p>
            <a:pPr marL="415925" indent="-415925">
              <a:defRPr/>
            </a:pPr>
            <a:r>
              <a:rPr lang="en-GB" sz="2550" dirty="0">
                <a:latin typeface="Calibri"/>
                <a:ea typeface="Calibri"/>
                <a:cs typeface="Calibri"/>
              </a:rPr>
              <a:t>Growing up in a household in which there are adults experiencing alcohol and drug use problems</a:t>
            </a:r>
          </a:p>
          <a:p>
            <a:pPr>
              <a:buNone/>
              <a:defRPr/>
            </a:pPr>
            <a:r>
              <a:rPr lang="en-GB" sz="2550" dirty="0">
                <a:latin typeface="Calibri"/>
                <a:ea typeface="Calibri"/>
                <a:cs typeface="Calibri"/>
              </a:rPr>
              <a:t>Remember you might not see all of the picture but every little piece helps understand a child's experience -  be curious. </a:t>
            </a:r>
            <a:endParaRPr lang="en-GB" sz="2550" dirty="0">
              <a:latin typeface="Calibri" panose="020F0502020204030204" pitchFamily="34" charset="0"/>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CD39-59E3-4CD4-96C9-E71B397DEB33}"/>
              </a:ext>
            </a:extLst>
          </p:cNvPr>
          <p:cNvSpPr>
            <a:spLocks noGrp="1"/>
          </p:cNvSpPr>
          <p:nvPr>
            <p:ph type="title"/>
          </p:nvPr>
        </p:nvSpPr>
        <p:spPr>
          <a:xfrm>
            <a:off x="516835" y="333376"/>
            <a:ext cx="11082130" cy="1190625"/>
          </a:xfrm>
        </p:spPr>
        <p:txBody>
          <a:bodyPr>
            <a:normAutofit/>
          </a:bodyPr>
          <a:lstStyle/>
          <a:p>
            <a:pPr>
              <a:defRPr/>
            </a:pPr>
            <a:r>
              <a:rPr lang="en-GB" sz="2800" b="1">
                <a:latin typeface="+mn-lt"/>
              </a:rPr>
              <a:t>Keeping Children Safe in Education September 2022- Main Changes </a:t>
            </a:r>
          </a:p>
        </p:txBody>
      </p:sp>
      <p:sp>
        <p:nvSpPr>
          <p:cNvPr id="17411" name="Content Placeholder 2">
            <a:extLst>
              <a:ext uri="{FF2B5EF4-FFF2-40B4-BE49-F238E27FC236}">
                <a16:creationId xmlns:a16="http://schemas.microsoft.com/office/drawing/2014/main" id="{B029DB8B-0E4F-4A45-A5BD-B9806ABB6C16}"/>
              </a:ext>
            </a:extLst>
          </p:cNvPr>
          <p:cNvSpPr>
            <a:spLocks noGrp="1"/>
          </p:cNvSpPr>
          <p:nvPr>
            <p:ph idx="1"/>
          </p:nvPr>
        </p:nvSpPr>
        <p:spPr>
          <a:xfrm>
            <a:off x="467139" y="1628775"/>
            <a:ext cx="11166613" cy="4895850"/>
          </a:xfrm>
        </p:spPr>
        <p:txBody>
          <a:bodyPr>
            <a:normAutofit/>
          </a:bodyPr>
          <a:lstStyle/>
          <a:p>
            <a:pPr>
              <a:defRPr/>
            </a:pPr>
            <a:r>
              <a:rPr lang="en-GB" sz="2400"/>
              <a:t>Sexual violence and sexual harassment guidance moved into Part 5 – increasing its status</a:t>
            </a:r>
            <a:endParaRPr lang="en-GB" sz="2400" dirty="0">
              <a:ea typeface="Calibri"/>
              <a:cs typeface="Calibri"/>
            </a:endParaRPr>
          </a:p>
          <a:p>
            <a:pPr>
              <a:defRPr/>
            </a:pPr>
            <a:r>
              <a:rPr lang="en-GB" sz="2400"/>
              <a:t>Be aware that children may not be ready to tell for various reasons. Still exercise professional curiosity and speak to the DSL.</a:t>
            </a:r>
            <a:r>
              <a:rPr lang="en-GB" sz="2400" dirty="0"/>
              <a:t> </a:t>
            </a:r>
            <a:endParaRPr lang="en-GB" sz="2400" dirty="0">
              <a:ea typeface="Calibri"/>
              <a:cs typeface="Calibri"/>
            </a:endParaRPr>
          </a:p>
          <a:p>
            <a:pPr>
              <a:defRPr/>
            </a:pPr>
            <a:r>
              <a:rPr lang="en-GB" sz="2400" dirty="0"/>
              <a:t>Inclusion of LGBTQ+ children and those perceived to be as a vulnerable group.  </a:t>
            </a:r>
            <a:endParaRPr lang="en-GB" dirty="0"/>
          </a:p>
          <a:p>
            <a:pPr>
              <a:defRPr/>
            </a:pPr>
            <a:r>
              <a:rPr lang="en-GB" sz="2400"/>
              <a:t>New paragraph added defining domestic abuse</a:t>
            </a:r>
            <a:endParaRPr lang="en-GB" sz="2400" dirty="0">
              <a:ea typeface="Calibri"/>
              <a:cs typeface="Calibri"/>
            </a:endParaRPr>
          </a:p>
          <a:p>
            <a:pPr>
              <a:defRPr/>
            </a:pPr>
            <a:r>
              <a:rPr lang="en-GB" sz="2400"/>
              <a:t>Governors and trustees must receive appropriate safeguarding training on induction including online safety</a:t>
            </a:r>
            <a:endParaRPr lang="en-GB" sz="2400" dirty="0">
              <a:ea typeface="Calibri"/>
              <a:cs typeface="Calibri"/>
            </a:endParaRPr>
          </a:p>
          <a:p>
            <a:pPr>
              <a:defRPr/>
            </a:pPr>
            <a:r>
              <a:rPr lang="en-GB" sz="2400"/>
              <a:t>Carry out an online search for shortlisted candidates</a:t>
            </a:r>
            <a:endParaRPr lang="en-GB" sz="2400" dirty="0">
              <a:ea typeface="Calibri"/>
              <a:cs typeface="Calibri"/>
            </a:endParaRPr>
          </a:p>
          <a:p>
            <a:pPr>
              <a:defRPr/>
            </a:pPr>
            <a:r>
              <a:rPr lang="en-GB" sz="2400"/>
              <a:t>Low-level concerns about supply staff and contractors should be notified to their employers</a:t>
            </a:r>
            <a:endParaRPr lang="en-GB" sz="2400" dirty="0">
              <a:ea typeface="Calibri"/>
              <a:cs typeface="Calibri"/>
            </a:endParaRPr>
          </a:p>
          <a:p>
            <a:pPr marL="0" indent="0">
              <a:buNone/>
              <a:defRPr/>
            </a:pPr>
            <a:endParaRPr lang="en-GB" sz="2400" dirty="0">
              <a:ea typeface="Calibri"/>
              <a:cs typeface="Calibri"/>
            </a:endParaRPr>
          </a:p>
          <a:p>
            <a:pPr marL="0" indent="0">
              <a:buNone/>
              <a:defRPr/>
            </a:pPr>
            <a:endParaRPr lang="en-GB" altLang="en-US" sz="2100">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48ECA-9BFF-47A6-BDC9-500D6BB5AD7A}"/>
              </a:ext>
            </a:extLst>
          </p:cNvPr>
          <p:cNvSpPr>
            <a:spLocks noGrp="1"/>
          </p:cNvSpPr>
          <p:nvPr>
            <p:ph type="body" sz="quarter" idx="14"/>
          </p:nvPr>
        </p:nvSpPr>
        <p:spPr>
          <a:xfrm>
            <a:off x="696000" y="1103243"/>
            <a:ext cx="10800000" cy="5273330"/>
          </a:xfrm>
        </p:spPr>
        <p:txBody>
          <a:bodyPr>
            <a:normAutofit/>
          </a:bodyPr>
          <a:lstStyle/>
          <a:p>
            <a:pPr algn="just">
              <a:lnSpc>
                <a:spcPct val="114000"/>
              </a:lnSpc>
              <a:spcBef>
                <a:spcPts val="500"/>
              </a:spcBef>
              <a:spcAft>
                <a:spcPts val="500"/>
              </a:spcAft>
            </a:pPr>
            <a:r>
              <a:rPr lang="en-US" sz="2000" dirty="0">
                <a:solidFill>
                  <a:schemeClr val="tx1"/>
                </a:solidFill>
              </a:rPr>
              <a:t>Staff should maintain an attitude of ‘it could happen here’ where safeguarding is concerned and always act in the best interests of the child. Concerns about a child’s welfare should be acted on immediately. Where a child is suffering, or is likely to suffer, from harm, a referral to children’s social care services (CSCS), and the police if appropriate, should be made immediately. </a:t>
            </a:r>
          </a:p>
          <a:p>
            <a:pPr algn="just">
              <a:lnSpc>
                <a:spcPct val="114000"/>
              </a:lnSpc>
              <a:spcBef>
                <a:spcPts val="500"/>
              </a:spcBef>
              <a:spcAft>
                <a:spcPts val="500"/>
              </a:spcAft>
            </a:pPr>
            <a:r>
              <a:rPr lang="en-US" sz="2000" dirty="0">
                <a:solidFill>
                  <a:schemeClr val="tx1"/>
                </a:solidFill>
              </a:rPr>
              <a:t>What to do if you have a concern …</a:t>
            </a:r>
          </a:p>
          <a:p>
            <a:pPr eaLnBrk="1" hangingPunct="1">
              <a:spcBef>
                <a:spcPct val="50000"/>
              </a:spcBef>
              <a:buClrTx/>
              <a:buSzTx/>
              <a:buFontTx/>
              <a:buNone/>
            </a:pPr>
            <a:r>
              <a:rPr lang="en-GB" altLang="en-US" sz="2000" b="1" u="sng" dirty="0">
                <a:latin typeface="Calibri" panose="020F0502020204030204" pitchFamily="34" charset="0"/>
              </a:rPr>
              <a:t>What you should do</a:t>
            </a:r>
          </a:p>
          <a:p>
            <a:pPr eaLnBrk="1" hangingPunct="1">
              <a:spcBef>
                <a:spcPct val="50000"/>
              </a:spcBef>
              <a:buClrTx/>
              <a:buSzTx/>
              <a:buFontTx/>
              <a:buNone/>
            </a:pPr>
            <a:r>
              <a:rPr lang="en-GB" altLang="en-US" sz="2000" dirty="0">
                <a:latin typeface="Calibri" panose="020F0502020204030204" pitchFamily="34" charset="0"/>
              </a:rPr>
              <a:t>Report immediately to the DSL or Deputy DSL if they are not on site. </a:t>
            </a:r>
          </a:p>
          <a:p>
            <a:pPr eaLnBrk="1" hangingPunct="1">
              <a:spcBef>
                <a:spcPct val="50000"/>
              </a:spcBef>
              <a:buClrTx/>
              <a:buSzTx/>
              <a:buFontTx/>
              <a:buNone/>
            </a:pPr>
            <a:r>
              <a:rPr lang="en-GB" altLang="en-US" sz="2000" dirty="0">
                <a:latin typeface="Calibri" panose="020F0502020204030204" pitchFamily="34" charset="0"/>
              </a:rPr>
              <a:t>Write it down - time, day, date &amp; sign – using your own school agreed system CPOMS or My Concern</a:t>
            </a:r>
          </a:p>
          <a:p>
            <a:pPr eaLnBrk="1" hangingPunct="1">
              <a:spcBef>
                <a:spcPct val="50000"/>
              </a:spcBef>
              <a:buClrTx/>
              <a:buSzTx/>
              <a:buFontTx/>
              <a:buNone/>
            </a:pPr>
            <a:r>
              <a:rPr lang="en-GB" altLang="en-US" sz="2000" dirty="0">
                <a:latin typeface="Calibri" panose="020F0502020204030204" pitchFamily="34" charset="0"/>
              </a:rPr>
              <a:t>Keep it confidential</a:t>
            </a:r>
          </a:p>
          <a:p>
            <a:pPr eaLnBrk="1" hangingPunct="1">
              <a:spcBef>
                <a:spcPct val="50000"/>
              </a:spcBef>
              <a:buClrTx/>
              <a:buSzTx/>
              <a:buFontTx/>
              <a:buNone/>
            </a:pPr>
            <a:r>
              <a:rPr lang="en-GB" altLang="en-US" sz="2000" dirty="0">
                <a:latin typeface="Calibri" panose="020F0502020204030204" pitchFamily="34" charset="0"/>
              </a:rPr>
              <a:t>Do not ask leading questions or conduct an investigation</a:t>
            </a:r>
          </a:p>
          <a:p>
            <a:pPr algn="just">
              <a:lnSpc>
                <a:spcPct val="114000"/>
              </a:lnSpc>
              <a:spcBef>
                <a:spcPts val="500"/>
              </a:spcBef>
              <a:spcAft>
                <a:spcPts val="500"/>
              </a:spcAft>
            </a:pPr>
            <a:r>
              <a:rPr lang="en-US" sz="2000" dirty="0">
                <a:solidFill>
                  <a:schemeClr val="tx1"/>
                </a:solidFill>
              </a:rPr>
              <a:t>Clear records  are essential  and will also help schools respond to any complaints.</a:t>
            </a:r>
          </a:p>
        </p:txBody>
      </p:sp>
      <p:sp>
        <p:nvSpPr>
          <p:cNvPr id="3" name="Text Placeholder 2">
            <a:extLst>
              <a:ext uri="{FF2B5EF4-FFF2-40B4-BE49-F238E27FC236}">
                <a16:creationId xmlns:a16="http://schemas.microsoft.com/office/drawing/2014/main" id="{B709E79C-1643-494C-9DC7-44B8304B30B7}"/>
              </a:ext>
            </a:extLst>
          </p:cNvPr>
          <p:cNvSpPr>
            <a:spLocks noGrp="1"/>
          </p:cNvSpPr>
          <p:nvPr>
            <p:ph type="body" sz="quarter" idx="15"/>
          </p:nvPr>
        </p:nvSpPr>
        <p:spPr>
          <a:xfrm>
            <a:off x="696000" y="481428"/>
            <a:ext cx="10702250" cy="810660"/>
          </a:xfrm>
        </p:spPr>
        <p:txBody>
          <a:bodyPr/>
          <a:lstStyle/>
          <a:p>
            <a:pPr algn="l">
              <a:lnSpc>
                <a:spcPct val="100000"/>
              </a:lnSpc>
            </a:pPr>
            <a:r>
              <a:rPr lang="en-US" sz="2800" b="1">
                <a:solidFill>
                  <a:schemeClr val="tx1"/>
                </a:solidFill>
              </a:rPr>
              <a:t>Part one: Safeguarding information for all staff </a:t>
            </a:r>
            <a:r>
              <a:rPr lang="en-GB" sz="2800" b="1">
                <a:solidFill>
                  <a:schemeClr val="tx1"/>
                </a:solidFill>
              </a:rPr>
              <a:t> </a:t>
            </a:r>
          </a:p>
        </p:txBody>
      </p:sp>
    </p:spTree>
    <p:extLst>
      <p:ext uri="{BB962C8B-B14F-4D97-AF65-F5344CB8AC3E}">
        <p14:creationId xmlns:p14="http://schemas.microsoft.com/office/powerpoint/2010/main" val="2898985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57ffd3-680d-40c5-a6ac-7e9adaa2c41b" xsi:nil="true"/>
    <lcf76f155ced4ddcb4097134ff3c332f xmlns="450b45eb-d710-4584-94af-b0a2ea48dd0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8F66608A3BB44CA5C2C3B742A286A4" ma:contentTypeVersion="16" ma:contentTypeDescription="Create a new document." ma:contentTypeScope="" ma:versionID="104ae819eca5221282572a3166756521">
  <xsd:schema xmlns:xsd="http://www.w3.org/2001/XMLSchema" xmlns:xs="http://www.w3.org/2001/XMLSchema" xmlns:p="http://schemas.microsoft.com/office/2006/metadata/properties" xmlns:ns2="450b45eb-d710-4584-94af-b0a2ea48dd02" xmlns:ns3="1157ffd3-680d-40c5-a6ac-7e9adaa2c41b" targetNamespace="http://schemas.microsoft.com/office/2006/metadata/properties" ma:root="true" ma:fieldsID="1681adfad18f125a145aba3ada10d9db" ns2:_="" ns3:_="">
    <xsd:import namespace="450b45eb-d710-4584-94af-b0a2ea48dd02"/>
    <xsd:import namespace="1157ffd3-680d-40c5-a6ac-7e9adaa2c41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b45eb-d710-4584-94af-b0a2ea48d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6e2e1d-84a5-4f6b-a8d0-a2e702e315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57ffd3-680d-40c5-a6ac-7e9adaa2c4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d1799e-61f1-413d-8c3c-74f20ae4cc59}" ma:internalName="TaxCatchAll" ma:showField="CatchAllData" ma:web="1157ffd3-680d-40c5-a6ac-7e9adaa2c4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2617E-CC48-4764-99D8-EA4C799A8156}">
  <ds:schemaRefs>
    <ds:schemaRef ds:uri="1157ffd3-680d-40c5-a6ac-7e9adaa2c41b"/>
    <ds:schemaRef ds:uri="450b45eb-d710-4584-94af-b0a2ea48dd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49D121-12CB-4D4C-82FB-30D54191B8B2}">
  <ds:schemaRefs>
    <ds:schemaRef ds:uri="http://schemas.microsoft.com/sharepoint/v3/contenttype/forms"/>
  </ds:schemaRefs>
</ds:datastoreItem>
</file>

<file path=customXml/itemProps3.xml><?xml version="1.0" encoding="utf-8"?>
<ds:datastoreItem xmlns:ds="http://schemas.openxmlformats.org/officeDocument/2006/customXml" ds:itemID="{15D593CD-74A7-42D4-9F78-E17053976A39}">
  <ds:schemaRefs>
    <ds:schemaRef ds:uri="1157ffd3-680d-40c5-a6ac-7e9adaa2c41b"/>
    <ds:schemaRef ds:uri="450b45eb-d710-4584-94af-b0a2ea48dd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64</TotalTime>
  <Words>6275</Words>
  <Application>Microsoft Office PowerPoint</Application>
  <PresentationFormat>Widescreen</PresentationFormat>
  <Paragraphs>296</Paragraphs>
  <Slides>40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Gill Sans MT</vt:lpstr>
      <vt:lpstr>Poppins</vt:lpstr>
      <vt:lpstr>Tahoma</vt:lpstr>
      <vt:lpstr>Times New Roman</vt:lpstr>
      <vt:lpstr>Office Theme</vt:lpstr>
      <vt:lpstr>Safeguarding Update  Autumn 2022</vt:lpstr>
      <vt:lpstr>Information for all staff in your teams </vt:lpstr>
      <vt:lpstr>Aims for this update training</vt:lpstr>
      <vt:lpstr>PowerPoint Presentation</vt:lpstr>
      <vt:lpstr>PowerPoint Presentation</vt:lpstr>
      <vt:lpstr>When you have concerns about children, what could be going wrong for them?</vt:lpstr>
      <vt:lpstr>Adverse Childhood Experiences (ACEs)</vt:lpstr>
      <vt:lpstr>Keeping Children Safe in Education September 2022- Main Changes </vt:lpstr>
      <vt:lpstr>PowerPoint Presentation</vt:lpstr>
      <vt:lpstr>PowerPoint Presentation</vt:lpstr>
      <vt:lpstr>Safer Working Practices</vt:lpstr>
      <vt:lpstr>PowerPoint Presentation</vt:lpstr>
      <vt:lpstr>PowerPoint Presentation</vt:lpstr>
      <vt:lpstr>What’s new in KCSIE 2022 ?</vt:lpstr>
      <vt:lpstr>Child on Child abuse</vt:lpstr>
      <vt:lpstr>Other new terminology...</vt:lpstr>
      <vt:lpstr>What’s new in KCSIE 2022 ?</vt:lpstr>
      <vt:lpstr>What’s new in 2022 ? </vt:lpstr>
      <vt:lpstr>What’s new in KCSIE 2022 ?</vt:lpstr>
      <vt:lpstr>PowerPoint Presentation</vt:lpstr>
      <vt:lpstr>Part 2 Management of Safeguarding What’s new in KCSIE 2022 ? </vt:lpstr>
      <vt:lpstr>Online Safety</vt:lpstr>
      <vt:lpstr>PowerPoint Presentation</vt:lpstr>
      <vt:lpstr>Part 2  Management of Safeguarding What’s new in KCSIE 2022 ?</vt:lpstr>
      <vt:lpstr>Part 2 Management of Safeguarding What’s new in KCSIE 2022? </vt:lpstr>
      <vt:lpstr>Human Rights, Equality Act and Public Sector Equality Duty</vt:lpstr>
      <vt:lpstr>Part 2 Management of Safeguarding  - what’s new in KCSIE 2022 ?</vt:lpstr>
      <vt:lpstr>What’s new in KCSIE 2022?</vt:lpstr>
      <vt:lpstr>What’s new in KCSIE 2022 ?</vt:lpstr>
      <vt:lpstr>PowerPoint Presentation</vt:lpstr>
      <vt:lpstr>PowerPoint Presentation</vt:lpstr>
      <vt:lpstr>PowerPoint Presentation</vt:lpstr>
      <vt:lpstr>PowerPoint Presentation</vt:lpstr>
      <vt:lpstr>Additional information for the SCR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Emma Anderson</dc:creator>
  <cp:lastModifiedBy>LHarford</cp:lastModifiedBy>
  <cp:revision>2</cp:revision>
  <dcterms:created xsi:type="dcterms:W3CDTF">2021-01-28T11:05:03Z</dcterms:created>
  <dcterms:modified xsi:type="dcterms:W3CDTF">2022-09-19T06:43:56Z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0x010100AE8F66608A3BB44CA5C2C3B742A286A4</vt:lpwstr>
  </property>
  <property fmtid="{D5CDD505-2E9C-101B-9397-08002B2CF9AE}" pid="3" name="MediaServiceImageTags">
    <vt:lpwstr/>
  </property>
</Properties>
</file>